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67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Dráždivosť a pohyb rastlín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709530" y="4217367"/>
            <a:ext cx="8767860" cy="1388165"/>
          </a:xfrm>
        </p:spPr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Biológia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ročniík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ZŠ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94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6044" y="729465"/>
            <a:ext cx="897961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Dráždivosť</a:t>
            </a:r>
            <a:r>
              <a:rPr 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schopnosť </a:t>
            </a:r>
            <a:r>
              <a:rPr 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reagovať na vnútorné a vonkajšie podmienky, rastliny reagujú pohybom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462" y="2063313"/>
            <a:ext cx="6280507" cy="418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6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2754" y="811659"/>
            <a:ext cx="80857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Vnútorné podmienky spôsobujú:</a:t>
            </a:r>
          </a:p>
          <a:p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Rastový pohyb (klíčenie stonky) -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82993" y="1939369"/>
            <a:ext cx="4674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kývavý alebo krútivý pohyb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2754" y="2665090"/>
            <a:ext cx="8291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https://youtu.be/oFOpDT3hXv4?list=UUJc1rDjCQN_EKjQ-jtOwiaQ</a:t>
            </a:r>
          </a:p>
        </p:txBody>
      </p:sp>
      <p:sp>
        <p:nvSpPr>
          <p:cNvPr id="5" name="Rectangle 4"/>
          <p:cNvSpPr/>
          <p:nvPr/>
        </p:nvSpPr>
        <p:spPr>
          <a:xfrm>
            <a:off x="736154" y="3509029"/>
            <a:ext cx="59971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Vonkajšie </a:t>
            </a:r>
            <a:r>
              <a:rPr lang="sk-SK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podmienky spôsobujú: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2754" y="4276023"/>
            <a:ext cx="4191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Ohyby rastlín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6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5497" y="2650733"/>
            <a:ext cx="6226139" cy="1438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678094" y="1117169"/>
            <a:ext cx="10609948" cy="4196548"/>
            <a:chOff x="678094" y="1117169"/>
            <a:chExt cx="10609948" cy="4196548"/>
          </a:xfrm>
        </p:grpSpPr>
        <p:sp>
          <p:nvSpPr>
            <p:cNvPr id="5" name="TextBox 4"/>
            <p:cNvSpPr txBox="1"/>
            <p:nvPr/>
          </p:nvSpPr>
          <p:spPr>
            <a:xfrm>
              <a:off x="678094" y="2005444"/>
              <a:ext cx="2702165" cy="2638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Faktory vyvolávajúce pohyb delíme na:</a:t>
              </a:r>
            </a:p>
            <a:p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04180" y="1117169"/>
              <a:ext cx="7377014" cy="16647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60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Fyzikálne – </a:t>
              </a:r>
              <a:r>
                <a:rPr lang="sk-SK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svetlo, teplota, tlak, zvuk, gravitácia, žiarenie</a:t>
              </a:r>
              <a:endParaRPr lang="sk-S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11028" y="2656023"/>
              <a:ext cx="7377014" cy="942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60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Chemické – </a:t>
              </a:r>
              <a:r>
                <a:rPr lang="sk-SK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voda a chemické látky </a:t>
              </a:r>
              <a:endParaRPr lang="sk-S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27986" y="4088710"/>
              <a:ext cx="2476129" cy="1225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60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Biologické</a:t>
              </a:r>
            </a:p>
            <a:p>
              <a:endPara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48841" y="3811712"/>
              <a:ext cx="2836948" cy="54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Parazity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41298" y="4632963"/>
              <a:ext cx="2652028" cy="54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  <a:r>
                <a:rPr lang="sk-SK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írusy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6215618" y="4136431"/>
              <a:ext cx="433910" cy="2664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6137889" y="4688085"/>
              <a:ext cx="589368" cy="2308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865725" y="4138076"/>
              <a:ext cx="1162262" cy="3325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7" idx="1"/>
            </p:cNvCxnSpPr>
            <p:nvPr/>
          </p:nvCxnSpPr>
          <p:spPr>
            <a:xfrm flipV="1">
              <a:off x="3260332" y="3127180"/>
              <a:ext cx="650696" cy="666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2527443" y="1503792"/>
              <a:ext cx="1130157" cy="6808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389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272" y="493160"/>
            <a:ext cx="4839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sk-SK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yzikálne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272" y="1294544"/>
            <a:ext cx="1008922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vetlo </a:t>
            </a:r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ohyb stonky smerom ku zdroju podľa jeho 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intenzity (</a:t>
            </a:r>
            <a:r>
              <a:rPr lang="sk-SK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fototropizmus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k-SK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7" r="6712" b="17109"/>
          <a:stretch/>
        </p:blipFill>
        <p:spPr>
          <a:xfrm>
            <a:off x="4078839" y="1925605"/>
            <a:ext cx="6369977" cy="4423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272" y="3742472"/>
            <a:ext cx="37295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Zmena intenzity svetla a teploty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otváranie a zatváranie kvetov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10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4126" y="719191"/>
            <a:ext cx="9041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Vlhkosť -  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napučanie pletív a bunkovej steny – otváranie, zatváranie plodov, šupín šišiek a pod.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1110" y="2834278"/>
            <a:ext cx="68117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Dotyk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úpony rastlín</a:t>
            </a:r>
          </a:p>
          <a:p>
            <a:endParaRPr lang="sk-SK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Tlak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vplyvom zmeny vnútorného tlaku v pletivách, dokážu niektoré rastliny vystreliť semená až na niekoľko metrov</a:t>
            </a:r>
          </a:p>
          <a:p>
            <a:endParaRPr lang="sk-SK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vplyv UV žiarenia </a:t>
            </a:r>
            <a:r>
              <a:rPr 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spomalenie až zastavenie rastu</a:t>
            </a: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987" y="1417834"/>
            <a:ext cx="4005651" cy="26704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1110" y="1880171"/>
            <a:ext cx="4541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Otras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vyvoláva pohyb 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listov, zvädnutie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493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236" y="390419"/>
            <a:ext cx="10325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Gravitácia (</a:t>
            </a:r>
            <a:r>
              <a:rPr lang="sk-SK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geotropizmus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spôsobuje ohyb koreňa vždy 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nadol 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rast stonky 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vždy nahor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281" y="979327"/>
            <a:ext cx="7349019" cy="4899346"/>
          </a:xfrm>
          <a:prstGeom prst="rect">
            <a:avLst/>
          </a:prstGeom>
        </p:spPr>
      </p:pic>
      <p:pic>
        <p:nvPicPr>
          <p:cNvPr id="4" name="Picture 4" descr="Výsledok vyh&amp;lcaron;adávania obrázkov pre dopyt positive geotropism 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757" y="1758709"/>
            <a:ext cx="3800589" cy="190730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46589" y="5145502"/>
            <a:ext cx="6096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</a:t>
            </a:r>
          </a:p>
          <a:p>
            <a:endParaRPr lang="sk-SK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Napr. vplyv dymu, vody, živín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327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9636" y="2825393"/>
            <a:ext cx="5763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Ďakujem za pozornosť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2723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369</TotalTime>
  <Words>180</Words>
  <Application>Microsoft Office PowerPoint</Application>
  <PresentationFormat>Širokouhlá</PresentationFormat>
  <Paragraphs>32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0" baseType="lpstr">
      <vt:lpstr>Corbel</vt:lpstr>
      <vt:lpstr>Basis</vt:lpstr>
      <vt:lpstr>Dráždivosť a pohyb rastlín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Dráždivosť a pohyb rastlín</dc:title>
  <dc:creator>User</dc:creator>
  <cp:lastModifiedBy>ZS_Lehnice_2</cp:lastModifiedBy>
  <cp:revision>31</cp:revision>
  <dcterms:created xsi:type="dcterms:W3CDTF">2020-11-03T12:29:31Z</dcterms:created>
  <dcterms:modified xsi:type="dcterms:W3CDTF">2020-11-05T09:14:15Z</dcterms:modified>
</cp:coreProperties>
</file>