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482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83501BA-3A9F-4EE7-AB63-A19473F1CB7C}" type="datetimeFigureOut">
              <a:rPr lang="sk-SK" smtClean="0"/>
              <a:pPr/>
              <a:t>5. 11. 2020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64282F-72CC-4DB9-B205-070C67B9175D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83501BA-3A9F-4EE7-AB63-A19473F1CB7C}" type="datetimeFigureOut">
              <a:rPr lang="sk-SK" smtClean="0"/>
              <a:pPr/>
              <a:t>5. 11. 2020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64282F-72CC-4DB9-B205-070C67B9175D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83501BA-3A9F-4EE7-AB63-A19473F1CB7C}" type="datetimeFigureOut">
              <a:rPr lang="sk-SK" smtClean="0"/>
              <a:pPr/>
              <a:t>5. 11. 2020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64282F-72CC-4DB9-B205-070C67B9175D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83501BA-3A9F-4EE7-AB63-A19473F1CB7C}" type="datetimeFigureOut">
              <a:rPr lang="sk-SK" smtClean="0"/>
              <a:pPr/>
              <a:t>5. 11. 2020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64282F-72CC-4DB9-B205-070C67B9175D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83501BA-3A9F-4EE7-AB63-A19473F1CB7C}" type="datetimeFigureOut">
              <a:rPr lang="sk-SK" smtClean="0"/>
              <a:pPr/>
              <a:t>5. 11. 2020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64282F-72CC-4DB9-B205-070C67B9175D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83501BA-3A9F-4EE7-AB63-A19473F1CB7C}" type="datetimeFigureOut">
              <a:rPr lang="sk-SK" smtClean="0"/>
              <a:pPr/>
              <a:t>5. 11. 2020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64282F-72CC-4DB9-B205-070C67B9175D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83501BA-3A9F-4EE7-AB63-A19473F1CB7C}" type="datetimeFigureOut">
              <a:rPr lang="sk-SK" smtClean="0"/>
              <a:pPr/>
              <a:t>5. 11. 2020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64282F-72CC-4DB9-B205-070C67B9175D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83501BA-3A9F-4EE7-AB63-A19473F1CB7C}" type="datetimeFigureOut">
              <a:rPr lang="sk-SK" smtClean="0"/>
              <a:pPr/>
              <a:t>5. 11. 2020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64282F-72CC-4DB9-B205-070C67B9175D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83501BA-3A9F-4EE7-AB63-A19473F1CB7C}" type="datetimeFigureOut">
              <a:rPr lang="sk-SK" smtClean="0"/>
              <a:pPr/>
              <a:t>5. 11. 2020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64282F-72CC-4DB9-B205-070C67B9175D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83501BA-3A9F-4EE7-AB63-A19473F1CB7C}" type="datetimeFigureOut">
              <a:rPr lang="sk-SK" smtClean="0"/>
              <a:pPr/>
              <a:t>5. 11. 2020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64282F-72CC-4DB9-B205-070C67B9175D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83501BA-3A9F-4EE7-AB63-A19473F1CB7C}" type="datetimeFigureOut">
              <a:rPr lang="sk-SK" smtClean="0"/>
              <a:pPr/>
              <a:t>5. 11. 2020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64282F-72CC-4DB9-B205-070C67B9175D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583501BA-3A9F-4EE7-AB63-A19473F1CB7C}" type="datetimeFigureOut">
              <a:rPr lang="sk-SK" smtClean="0"/>
              <a:pPr/>
              <a:t>5. 11. 2020</a:t>
            </a:fld>
            <a:endParaRPr lang="sk-S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sk-S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564282F-72CC-4DB9-B205-070C67B9175D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Dráždivosť a pohyb rastlín</a:t>
            </a:r>
            <a:endParaRPr lang="sk-SK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Biológia</a:t>
            </a:r>
          </a:p>
          <a:p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8. ročník ZŠ</a:t>
            </a:r>
            <a:endParaRPr lang="sk-S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Dráždivosť</a:t>
            </a:r>
            <a:endParaRPr lang="sk-SK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schopnosť reagovať na vnútorné a vonkajšie podmienky</a:t>
            </a:r>
          </a:p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rastliny reagujú pohybom</a:t>
            </a:r>
          </a:p>
          <a:p>
            <a:endParaRPr lang="sk-S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4" name="Picture 2" descr="Výsledok vyh&amp;lcaron;adávania obrázkov pre dopyt plant movement 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428999"/>
            <a:ext cx="4572000" cy="3429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Vnútorné podmienky</a:t>
            </a:r>
            <a:endParaRPr lang="sk-SK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rastové pohyby </a:t>
            </a: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– stonka pri klíčení a raste vykonáva krútivý pohyb</a:t>
            </a:r>
            <a:endParaRPr lang="sk-S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38" name="Picture 2" descr="Výsledok vyh&amp;lcaron;adávania obrázkov pre dopyt plant growth 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2996952"/>
            <a:ext cx="4505325" cy="2533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Vonkajšie podmienky</a:t>
            </a:r>
            <a:endParaRPr lang="sk-SK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ohybové pohyby </a:t>
            </a: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– spôsobujú ich faktory:</a:t>
            </a:r>
          </a:p>
          <a:p>
            <a:pPr marL="514350" indent="-514350">
              <a:buFont typeface="+mj-lt"/>
              <a:buAutoNum type="alphaLcParenR"/>
            </a:pP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fyzikálne</a:t>
            </a: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svetlo, teplo a pod.</a:t>
            </a:r>
          </a:p>
          <a:p>
            <a:pPr marL="514350" indent="-514350">
              <a:buFont typeface="+mj-lt"/>
              <a:buAutoNum type="alphaLcParenR"/>
            </a:pP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chemické</a:t>
            </a: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voda a chemické látky</a:t>
            </a:r>
          </a:p>
          <a:p>
            <a:pPr marL="514350" indent="-514350">
              <a:buFont typeface="+mj-lt"/>
              <a:buAutoNum type="alphaLcParenR"/>
            </a:pP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biologické</a:t>
            </a: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parazity, vírusy</a:t>
            </a:r>
            <a:endParaRPr lang="sk-S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zemská gravitácia - </a:t>
            </a: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spôsobuje ohyb koreňa vždy na dol a stonky vždy nahor</a:t>
            </a:r>
          </a:p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zdroj svetla – </a:t>
            </a: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ohyb stonky smerom ku zdroju</a:t>
            </a:r>
          </a:p>
          <a:p>
            <a:endParaRPr lang="sk-SK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sk-SK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dotyk</a:t>
            </a: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rastlina reaguje ovíjaním, upínaním, mäsožravé rastliny zatváraním listov</a:t>
            </a:r>
            <a:endParaRPr lang="sk-S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62" name="Picture 2" descr="Výsledok vyh&amp;lcaron;adávania obrázkov pre dopyt positive geotropism 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7950" y="2285992"/>
            <a:ext cx="1747998" cy="1167663"/>
          </a:xfrm>
          <a:prstGeom prst="rect">
            <a:avLst/>
          </a:prstGeom>
          <a:noFill/>
        </p:spPr>
      </p:pic>
      <p:pic>
        <p:nvPicPr>
          <p:cNvPr id="40964" name="Picture 4" descr="Výsledok vyh&amp;lcaron;adávania obrázkov pre dopyt positive geotropism 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2143116"/>
            <a:ext cx="2664295" cy="1337063"/>
          </a:xfrm>
          <a:prstGeom prst="rect">
            <a:avLst/>
          </a:prstGeom>
          <a:noFill/>
        </p:spPr>
      </p:pic>
      <p:pic>
        <p:nvPicPr>
          <p:cNvPr id="40966" name="Picture 6" descr="Výsledok vyh&amp;lcaron;adávania obrázkov pre dopyt plant growth 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5013176"/>
            <a:ext cx="2381250" cy="1676400"/>
          </a:xfrm>
          <a:prstGeom prst="rect">
            <a:avLst/>
          </a:prstGeom>
          <a:noFill/>
        </p:spPr>
      </p:pic>
      <p:pic>
        <p:nvPicPr>
          <p:cNvPr id="40968" name="Picture 8" descr="Výsledok vyh&amp;lcaron;adávania obrázkov pre dopyt plant movement 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5013176"/>
            <a:ext cx="2808312" cy="15782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pohyb v smere pôsobenia chemickej látky </a:t>
            </a: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– pohyb koreňov k živinám a k vode, pohyb peľového zrnka k vajíčku, otváranie a zatváranie prieduchov, vymršťovanie výtrusov</a:t>
            </a:r>
          </a:p>
        </p:txBody>
      </p:sp>
      <p:pic>
        <p:nvPicPr>
          <p:cNvPr id="43010" name="Picture 2" descr="Výsledok vyh&amp;lcaron;adávania obrázkov pre dopyt closing of the stomata 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2857496"/>
            <a:ext cx="2286000" cy="1714500"/>
          </a:xfrm>
          <a:prstGeom prst="rect">
            <a:avLst/>
          </a:prstGeom>
          <a:noFill/>
        </p:spPr>
      </p:pic>
      <p:pic>
        <p:nvPicPr>
          <p:cNvPr id="43012" name="Picture 4" descr="Výsledok vyh&amp;lcaron;adávania obrázkov pre dopyt root growth 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2838888"/>
            <a:ext cx="2990443" cy="3740234"/>
          </a:xfrm>
          <a:prstGeom prst="rect">
            <a:avLst/>
          </a:prstGeom>
          <a:noFill/>
        </p:spPr>
      </p:pic>
      <p:pic>
        <p:nvPicPr>
          <p:cNvPr id="43014" name="Picture 6" descr="Výsledok vyh&amp;lcaron;adávania obrázkov pre dopyt seed ejection 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4797152"/>
            <a:ext cx="3298054" cy="18554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67544" y="476672"/>
            <a:ext cx="8229600" cy="5678091"/>
          </a:xfrm>
        </p:spPr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zmena intenzity svetla </a:t>
            </a: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– otváranie a zatváranie kvetov</a:t>
            </a:r>
            <a:endParaRPr lang="sk-S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036" name="Picture 4" descr="Výsledok vyh&amp;lcaron;adávania obrázkov pre dopyt opening flowers 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772816"/>
            <a:ext cx="2857500" cy="2286001"/>
          </a:xfrm>
          <a:prstGeom prst="rect">
            <a:avLst/>
          </a:prstGeom>
          <a:noFill/>
        </p:spPr>
      </p:pic>
      <p:pic>
        <p:nvPicPr>
          <p:cNvPr id="44038" name="Picture 6" descr="Výsledok vyh&amp;lcaron;adávania obrázkov pre dopyt opening flowers 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4257953"/>
            <a:ext cx="3851920" cy="2600047"/>
          </a:xfrm>
          <a:prstGeom prst="rect">
            <a:avLst/>
          </a:prstGeom>
          <a:noFill/>
        </p:spPr>
      </p:pic>
      <p:pic>
        <p:nvPicPr>
          <p:cNvPr id="44040" name="Picture 8" descr="Výsledok vyh&amp;lcaron;adávania obrázkov pre dopyt opening flowers 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4509119"/>
            <a:ext cx="3888432" cy="21810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4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otras</a:t>
            </a: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vyvoláva pohyb listov kysličky</a:t>
            </a:r>
          </a:p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negatívne pôsobenie chemických látok </a:t>
            </a: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– rastlina vädne</a:t>
            </a:r>
          </a:p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vplyv UV žiarenia </a:t>
            </a: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– spomalenie až zastavenie rastu</a:t>
            </a:r>
            <a:endParaRPr lang="sk-S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058" name="Picture 2" descr="Výsledok vyh&amp;lcaron;adávania obrázkov pre dopyt leaf movements after touch 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3356992"/>
            <a:ext cx="3456384" cy="2592290"/>
          </a:xfrm>
          <a:prstGeom prst="rect">
            <a:avLst/>
          </a:prstGeom>
          <a:noFill/>
        </p:spPr>
      </p:pic>
      <p:pic>
        <p:nvPicPr>
          <p:cNvPr id="45060" name="Picture 4" descr="Výsledok vyh&amp;lcaron;adávania obrázkov pre dopyt plant wilt  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3212976"/>
            <a:ext cx="2962275" cy="26479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Ďakujem za pozornosť</a:t>
            </a:r>
            <a:endParaRPr lang="sk-S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084" name="Picture 4" descr="Výsledok vyh&amp;lcaron;adávania obrázkov pre dopyt flowering 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836712"/>
            <a:ext cx="4762500" cy="33528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2558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2558</Template>
  <TotalTime>65</TotalTime>
  <Words>154</Words>
  <Application>Microsoft Office PowerPoint</Application>
  <PresentationFormat>Prezentácia na obrazovke (4:3)</PresentationFormat>
  <Paragraphs>24</Paragraphs>
  <Slides>9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2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9</vt:i4>
      </vt:variant>
    </vt:vector>
  </HeadingPairs>
  <TitlesOfParts>
    <vt:vector size="12" baseType="lpstr">
      <vt:lpstr>Arial</vt:lpstr>
      <vt:lpstr>Times New Roman</vt:lpstr>
      <vt:lpstr>2558</vt:lpstr>
      <vt:lpstr>Dráždivosť a pohyb rastlín</vt:lpstr>
      <vt:lpstr>Dráždivosť</vt:lpstr>
      <vt:lpstr>Vnútorné podmienky</vt:lpstr>
      <vt:lpstr>Vonkajšie podmienky</vt:lpstr>
      <vt:lpstr>Prezentácia programu PowerPoint</vt:lpstr>
      <vt:lpstr>Prezentácia programu PowerPoint</vt:lpstr>
      <vt:lpstr>Prezentácia programu PowerPoint</vt:lpstr>
      <vt:lpstr>Prezentácia programu PowerPoint</vt:lpstr>
      <vt:lpstr>Ďakujem za pozornosť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Dráždivosť a pohyb rastlín</dc:title>
  <dc:creator>Michaela Sekerešová</dc:creator>
  <cp:lastModifiedBy>ZS_Lehnice_2</cp:lastModifiedBy>
  <cp:revision>10</cp:revision>
  <dcterms:created xsi:type="dcterms:W3CDTF">2017-10-25T21:04:35Z</dcterms:created>
  <dcterms:modified xsi:type="dcterms:W3CDTF">2020-11-05T09:17:26Z</dcterms:modified>
</cp:coreProperties>
</file>