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01BFECE-E3F3-4CB0-BB9C-28BBC8D458B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C11381-5CEB-46E8-8DE1-65BEAAAB1E47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Vyvreté</a:t>
            </a:r>
            <a:r>
              <a:rPr lang="sk-SK" dirty="0" smtClean="0"/>
              <a:t> </a:t>
            </a:r>
            <a:r>
              <a:rPr lang="sk-SK" b="1" dirty="0" smtClean="0"/>
              <a:t>horniny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ročník ZŠ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5. Tuf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vzniká usadením a spevnením sopečných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vyvrhlín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najčastejšie má svetlosivú farbu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je ľahký a dobre sa opracováva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2530" name="Picture 2" descr="Výsledok vyh&amp;lcaron;adávania obrázkov pre dopyt tuf ka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267405" cy="2402608"/>
          </a:xfrm>
          <a:prstGeom prst="rect">
            <a:avLst/>
          </a:prstGeom>
          <a:noFill/>
        </p:spPr>
      </p:pic>
      <p:pic>
        <p:nvPicPr>
          <p:cNvPr id="22532" name="Picture 4" descr="Výsledok vyh&amp;lcaron;adávania obrázkov pre dopyt tuf hor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23554" name="Picture 2" descr="Výsledok vyh&amp;lcaron;adávania obrázkov pre dopyt volcanic glass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960440" cy="2228151"/>
          </a:xfrm>
          <a:prstGeom prst="rect">
            <a:avLst/>
          </a:prstGeom>
          <a:noFill/>
        </p:spPr>
      </p:pic>
      <p:pic>
        <p:nvPicPr>
          <p:cNvPr id="23556" name="Picture 4" descr="Výsledok vyh&amp;lcaron;adávania obrázkov pre dopyt Giant's Causeway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7"/>
            <a:ext cx="4248472" cy="2888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1. Žula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6280"/>
          </a:xfrm>
        </p:spPr>
        <p:txBody>
          <a:bodyPr>
            <a:normAutofit/>
          </a:bodyPr>
          <a:lstStyle/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hlbinná vyvretá hornina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tvorí ju živec, kremeň, sľuda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používa sa ako stavebný kameň na stavbu ciest, hrádzí a železničných násypov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dekoračné použitie: pomníky, obklady budov a reprezentačných miestností</a:t>
            </a:r>
            <a:endParaRPr lang="sk-SK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Výsledok vyh&amp;lcaron;adávania obrázkov pre dopyt &amp;zcaron;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1809750" cy="1809751"/>
          </a:xfrm>
          <a:prstGeom prst="rect">
            <a:avLst/>
          </a:prstGeom>
          <a:noFill/>
        </p:spPr>
      </p:pic>
      <p:pic>
        <p:nvPicPr>
          <p:cNvPr id="15364" name="Picture 4" descr="Výsledok vyh&amp;lcaron;adávania obrázkov pre dopyt &amp;zcaron;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2376264" cy="1782198"/>
          </a:xfrm>
          <a:prstGeom prst="rect">
            <a:avLst/>
          </a:prstGeom>
          <a:noFill/>
        </p:spPr>
      </p:pic>
      <p:pic>
        <p:nvPicPr>
          <p:cNvPr id="15366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Hlbinné vyvreté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kryštalizujú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magmy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hĺbkach zemského telesa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tuhne pomaly, preto je jednotlivé minerály tvoria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okom viditeľné zrná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minerály sú rozmiestnené nepravidelne vo všetkých smeroch – </a:t>
            </a:r>
            <a:r>
              <a:rPr lang="sk-SK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všesmerná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zrnitosť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274779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Výsledok vyh&amp;lcaron;adávania obrázkov pre dopyt gabro"/>
          <p:cNvPicPr>
            <a:picLocks noChangeAspect="1" noChangeArrowheads="1"/>
          </p:cNvPicPr>
          <p:nvPr/>
        </p:nvPicPr>
        <p:blipFill>
          <a:blip r:embed="rId3" cstate="print"/>
          <a:srcRect t="11855" b="15956"/>
          <a:stretch>
            <a:fillRect/>
          </a:stretch>
        </p:blipFill>
        <p:spPr bwMode="auto">
          <a:xfrm>
            <a:off x="5422520" y="4675448"/>
            <a:ext cx="324036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 </a:t>
            </a:r>
            <a:r>
              <a:rPr lang="sk-SK" b="1" dirty="0" err="1" smtClean="0"/>
              <a:t>Gabro</a:t>
            </a:r>
            <a:r>
              <a:rPr lang="sk-SK" b="1" dirty="0" smtClean="0"/>
              <a:t> a </a:t>
            </a:r>
            <a:r>
              <a:rPr lang="sk-SK" b="1" dirty="0" err="1" smtClean="0"/>
              <a:t>diorit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29208" y="1646237"/>
            <a:ext cx="8229600" cy="4526280"/>
          </a:xfrm>
        </p:spPr>
        <p:txBody>
          <a:bodyPr>
            <a:normAutofit/>
          </a:bodyPr>
          <a:lstStyle/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tmavé horniny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obsahujú </a:t>
            </a:r>
            <a:r>
              <a:rPr lang="sk-SK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pyroxény</a:t>
            </a:r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amfiboly a </a:t>
            </a:r>
            <a:r>
              <a:rPr lang="sk-SK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olivín</a:t>
            </a:r>
            <a:endParaRPr lang="sk-SK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dekoračné použitie: pomníky, obklady budov a reprezentačných miestností</a:t>
            </a:r>
          </a:p>
          <a:p>
            <a:endParaRPr lang="sk-SK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Výsledok vyh&amp;lcaron;adávania obrázkov pre dopyt dio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63994"/>
            <a:ext cx="4117876" cy="2743120"/>
          </a:xfrm>
          <a:prstGeom prst="rect">
            <a:avLst/>
          </a:prstGeom>
          <a:noFill/>
        </p:spPr>
      </p:pic>
      <p:pic>
        <p:nvPicPr>
          <p:cNvPr id="16388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602" y="2224626"/>
            <a:ext cx="1305298" cy="1305298"/>
          </a:xfrm>
          <a:prstGeom prst="rect">
            <a:avLst/>
          </a:prstGeom>
          <a:noFill/>
        </p:spPr>
      </p:pic>
      <p:pic>
        <p:nvPicPr>
          <p:cNvPr id="16390" name="Picture 6" descr="Výsledok vyh&amp;lcaron;adávania obrázkov pre dopyt gabro"/>
          <p:cNvPicPr>
            <a:picLocks noChangeAspect="1" noChangeArrowheads="1"/>
          </p:cNvPicPr>
          <p:nvPr/>
        </p:nvPicPr>
        <p:blipFill>
          <a:blip r:embed="rId4" cstate="print"/>
          <a:srcRect l="8285" t="3748" r="8867" b="4616"/>
          <a:stretch>
            <a:fillRect/>
          </a:stretch>
        </p:blipFill>
        <p:spPr bwMode="auto">
          <a:xfrm rot="5400000">
            <a:off x="1155221" y="3389395"/>
            <a:ext cx="2664296" cy="3463585"/>
          </a:xfrm>
          <a:prstGeom prst="rect">
            <a:avLst/>
          </a:prstGeom>
          <a:noFill/>
        </p:spPr>
      </p:pic>
      <p:pic>
        <p:nvPicPr>
          <p:cNvPr id="16392" name="Picture 8" descr="Výsledok vyh&amp;lcaron;adávania obrázkov pre dopyt gabro"/>
          <p:cNvPicPr>
            <a:picLocks noChangeAspect="1" noChangeArrowheads="1"/>
          </p:cNvPicPr>
          <p:nvPr/>
        </p:nvPicPr>
        <p:blipFill>
          <a:blip r:embed="rId5" cstate="print"/>
          <a:srcRect t="10046" b="12094"/>
          <a:stretch>
            <a:fillRect/>
          </a:stretch>
        </p:blipFill>
        <p:spPr bwMode="auto">
          <a:xfrm>
            <a:off x="755576" y="260648"/>
            <a:ext cx="2088232" cy="106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Výlevné</a:t>
            </a:r>
            <a:r>
              <a:rPr lang="sk-SK" b="1" dirty="0" smtClean="0"/>
              <a:t> vyvreté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vznikli rýchlejším stuhnutím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láv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y na zemskom povrchu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zrná sú často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nezreteľné a nedajú sa pozorovať voľným okom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sú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celistvé, niekedy póro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vité (po uniknutých plynoch), môžu mať sklovitý vzhľad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229200"/>
            <a:ext cx="7829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1. Čadič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bazalt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tvrdá celistvá hornina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čierna alebo tmavosivá, tvoria ho tmavé minerály a živce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vznikol z riedkej lávy (ako polievka)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použitie: výroba dlažobných kociek, izolačného materiálu (čadičová mapa) a veľmi pevného potrubia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843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85184"/>
            <a:ext cx="2016224" cy="1512168"/>
          </a:xfrm>
          <a:prstGeom prst="rect">
            <a:avLst/>
          </a:prstGeom>
          <a:noFill/>
        </p:spPr>
      </p:pic>
      <p:pic>
        <p:nvPicPr>
          <p:cNvPr id="18436" name="Picture 4" descr="Výsledok vyh&amp;lcaron;adávania obrázkov pre dopyt chodník obr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1819749" cy="1233290"/>
          </a:xfrm>
          <a:prstGeom prst="rect">
            <a:avLst/>
          </a:prstGeom>
          <a:noFill/>
        </p:spPr>
      </p:pic>
      <p:pic>
        <p:nvPicPr>
          <p:cNvPr id="18438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1512168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</a:t>
            </a:r>
            <a:r>
              <a:rPr lang="sk-SK" b="1" dirty="0" smtClean="0"/>
              <a:t>. </a:t>
            </a:r>
            <a:r>
              <a:rPr lang="sk-SK" b="1" dirty="0" err="1" smtClean="0"/>
              <a:t>Ryolit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svetlosivá alebo ružová hornina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často pórovitá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obsahuje živec, kremeň a tmavú sľudu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vznikol z hustej lávy (ako chlebové cesto)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použitie: veľmi kvalitný stavebný kameň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9460" name="Picture 4" descr="Výsledok vyh&amp;lcaron;adávania obrázkov pre dopyt ryolit"/>
          <p:cNvPicPr>
            <a:picLocks noChangeAspect="1" noChangeArrowheads="1"/>
          </p:cNvPicPr>
          <p:nvPr/>
        </p:nvPicPr>
        <p:blipFill>
          <a:blip r:embed="rId2" cstate="print"/>
          <a:srcRect l="15823" r="12094" b="19465"/>
          <a:stretch>
            <a:fillRect/>
          </a:stretch>
        </p:blipFill>
        <p:spPr bwMode="auto">
          <a:xfrm>
            <a:off x="611560" y="4221088"/>
            <a:ext cx="2952328" cy="2232248"/>
          </a:xfrm>
          <a:prstGeom prst="rect">
            <a:avLst/>
          </a:prstGeom>
          <a:noFill/>
        </p:spPr>
      </p:pic>
      <p:pic>
        <p:nvPicPr>
          <p:cNvPr id="19462" name="Picture 6" descr="Výsledok vyh&amp;lcaron;adávania obrázkov pre dopyt ryo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2626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3. Andezit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šedá až tmavošedá jemnozrnná hornina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obsahuje aj väčšie zrná tmavých minerálov a živcov</a:t>
            </a:r>
          </a:p>
          <a:p>
            <a:r>
              <a:rPr lang="sk-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použitie: výroba obrubníkov a stavebný kameň</a:t>
            </a:r>
          </a:p>
          <a:p>
            <a:pPr>
              <a:buNone/>
            </a:pPr>
            <a:endParaRPr lang="sk-SK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482" name="Picture 2" descr="Výsledok vyh&amp;lcaron;adávania obrázkov pre dopyt andez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149080"/>
            <a:ext cx="2637208" cy="2214017"/>
          </a:xfrm>
          <a:prstGeom prst="rect">
            <a:avLst/>
          </a:prstGeom>
          <a:noFill/>
        </p:spPr>
      </p:pic>
      <p:pic>
        <p:nvPicPr>
          <p:cNvPr id="20484" name="Picture 4" descr="Výsledok vyh&amp;lcaron;adávania obrázkov pre dopyt andez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90660"/>
            <a:ext cx="3168352" cy="2112235"/>
          </a:xfrm>
          <a:prstGeom prst="rect">
            <a:avLst/>
          </a:prstGeom>
          <a:noFill/>
        </p:spPr>
      </p:pic>
      <p:pic>
        <p:nvPicPr>
          <p:cNvPr id="20486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21088"/>
            <a:ext cx="18478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4. Sopečné sklá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pic>
        <p:nvPicPr>
          <p:cNvPr id="21506" name="Picture 2" descr="Výsledok vyh&amp;lcaron;adávania obrázkov pre dopyt obsid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1368152" cy="1310962"/>
          </a:xfrm>
          <a:prstGeom prst="rect">
            <a:avLst/>
          </a:prstGeom>
          <a:noFill/>
        </p:spPr>
      </p:pic>
      <p:pic>
        <p:nvPicPr>
          <p:cNvPr id="21508" name="Picture 4" descr="Výsledok vyh&amp;lcaron;adávania obrázkov pre dopyt obsid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2104256" cy="1393096"/>
          </a:xfrm>
          <a:prstGeom prst="rect">
            <a:avLst/>
          </a:prstGeom>
          <a:noFill/>
        </p:spPr>
      </p:pic>
      <p:pic>
        <p:nvPicPr>
          <p:cNvPr id="21510" name="Picture 6" descr="Výsledok vyh&amp;lcaron;adávania obrázkov pre dopyt obsidiá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69704"/>
            <a:ext cx="1368152" cy="1368152"/>
          </a:xfrm>
          <a:prstGeom prst="rect">
            <a:avLst/>
          </a:prstGeom>
          <a:noFill/>
        </p:spPr>
      </p:pic>
      <p:pic>
        <p:nvPicPr>
          <p:cNvPr id="21512" name="Picture 8" descr="Výsledok vyh&amp;lcaron;adávania obrázkov pre dopyt perlit horn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157192"/>
            <a:ext cx="1152127" cy="1346765"/>
          </a:xfrm>
          <a:prstGeom prst="rect">
            <a:avLst/>
          </a:prstGeom>
          <a:noFill/>
        </p:spPr>
      </p:pic>
      <p:pic>
        <p:nvPicPr>
          <p:cNvPr id="21514" name="Picture 10" descr="Výsledok vyh&amp;lcaron;adávania obrázkov pre dopyt perlit horn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25144"/>
            <a:ext cx="2016224" cy="1865008"/>
          </a:xfrm>
          <a:prstGeom prst="rect">
            <a:avLst/>
          </a:prstGeom>
          <a:noFill/>
        </p:spPr>
      </p:pic>
      <p:pic>
        <p:nvPicPr>
          <p:cNvPr id="21516" name="Picture 12" descr="Výsledok vyh&amp;lcaron;adávania obrázkov pre dopyt rock perlite"/>
          <p:cNvPicPr>
            <a:picLocks noChangeAspect="1" noChangeArrowheads="1"/>
          </p:cNvPicPr>
          <p:nvPr/>
        </p:nvPicPr>
        <p:blipFill>
          <a:blip r:embed="rId7" cstate="print"/>
          <a:srcRect l="13817" t="14098" r="32889" b="11889"/>
          <a:stretch>
            <a:fillRect/>
          </a:stretch>
        </p:blipFill>
        <p:spPr bwMode="auto">
          <a:xfrm>
            <a:off x="3707904" y="5157192"/>
            <a:ext cx="1759053" cy="1368152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k-SK" dirty="0" smtClean="0"/>
              <a:t>obsidián – výroba hrotov oštepov, dnes výroba ostrých rezných nástrojov</a:t>
            </a:r>
          </a:p>
          <a:p>
            <a:pPr marL="514350" indent="-514350">
              <a:buAutoNum type="alphaLcParenR"/>
            </a:pPr>
            <a:endParaRPr lang="sk-SK" dirty="0" smtClean="0"/>
          </a:p>
          <a:p>
            <a:pPr marL="514350" indent="-514350">
              <a:buAutoNum type="alphaLcParenR"/>
            </a:pPr>
            <a:endParaRPr lang="sk-SK" dirty="0" smtClean="0"/>
          </a:p>
          <a:p>
            <a:pPr marL="514350" indent="-514350">
              <a:buAutoNum type="alphaLcParenR"/>
            </a:pPr>
            <a:endParaRPr lang="sk-SK" dirty="0" smtClean="0"/>
          </a:p>
          <a:p>
            <a:pPr marL="514350" indent="-514350">
              <a:buAutoNum type="alphaLcParenR"/>
            </a:pPr>
            <a:r>
              <a:rPr lang="sk-SK" dirty="0" err="1" smtClean="0"/>
              <a:t>perlit</a:t>
            </a:r>
            <a:r>
              <a:rPr lang="sk-SK" dirty="0" smtClean="0"/>
              <a:t> – tvoria ho drobné guľôčky, výroba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izolačného</a:t>
            </a:r>
            <a:r>
              <a:rPr lang="sk-SK" dirty="0" smtClean="0"/>
              <a:t> materiálu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274</Words>
  <Application>Microsoft Office PowerPoint</Application>
  <PresentationFormat>Prezentácia na obrazovke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Bookman Old Style</vt:lpstr>
      <vt:lpstr>Rockwell</vt:lpstr>
      <vt:lpstr>Wingdings 2</vt:lpstr>
      <vt:lpstr>Odliatok</vt:lpstr>
      <vt:lpstr>Vyvreté horniny</vt:lpstr>
      <vt:lpstr>1. Žula</vt:lpstr>
      <vt:lpstr>Hlbinné vyvreté horniny</vt:lpstr>
      <vt:lpstr>2. Gabro a diorit</vt:lpstr>
      <vt:lpstr>Výlevné vyvreté horniny</vt:lpstr>
      <vt:lpstr>1. Čadič</vt:lpstr>
      <vt:lpstr>2. Ryolit</vt:lpstr>
      <vt:lpstr>3. Andezit</vt:lpstr>
      <vt:lpstr>4. Sopečné sklá</vt:lpstr>
      <vt:lpstr>5. Tuf</vt:lpstr>
      <vt:lpstr>Ďakujem za pozornosť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Vyvreté horniny</dc:title>
  <dc:creator>Michaela Sekerešová</dc:creator>
  <cp:lastModifiedBy>ZS_Lehnice_2</cp:lastModifiedBy>
  <cp:revision>11</cp:revision>
  <dcterms:created xsi:type="dcterms:W3CDTF">2017-11-05T19:15:28Z</dcterms:created>
  <dcterms:modified xsi:type="dcterms:W3CDTF">2020-11-05T09:27:55Z</dcterms:modified>
</cp:coreProperties>
</file>