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8D9C-63B7-4164-90C9-4391493275AF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D735E-1B94-4763-B4D4-2153DB327B0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latin typeface="Arial Black" pitchFamily="34" charset="0"/>
              </a:rPr>
              <a:t>Výživa živočíchov</a:t>
            </a:r>
            <a:endParaRPr lang="sk-SK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290" name="Picture 2" descr="Pin on zdravý životný štý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832655" cy="3845909"/>
          </a:xfrm>
          <a:prstGeom prst="rect">
            <a:avLst/>
          </a:prstGeom>
          <a:noFill/>
        </p:spPr>
      </p:pic>
      <p:pic>
        <p:nvPicPr>
          <p:cNvPr id="12292" name="Picture 4" descr="Výživa živočíchov - O š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2500330" cy="211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Potravné faktory prostr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357430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Môže pes zjesť jahody? | Pes Bru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00570"/>
            <a:ext cx="3336626" cy="221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Žaba chcela zjesť myšku: Dopadlo to prekvapivo | Nový Č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500570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STAVOVCE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ústna dutina      hltan       pažerák     </a:t>
            </a: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žalúdok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črevo (tenké a hrubé)       análny otvor (kloaka)</a:t>
            </a:r>
          </a:p>
          <a:p>
            <a:pPr algn="ctr">
              <a:buNone/>
            </a:pPr>
            <a:endParaRPr lang="sk-SK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800" u="sng" dirty="0" smtClean="0">
                <a:latin typeface="Times New Roman" pitchFamily="18" charset="0"/>
                <a:cs typeface="Times New Roman" pitchFamily="18" charset="0"/>
              </a:rPr>
              <a:t>v TS prebieha: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trávenie: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proces postupného rozkladu látok v potrave</a:t>
            </a:r>
            <a:endParaRPr lang="sk-SK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sk-SK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echanické                        chemické</a:t>
            </a:r>
          </a:p>
          <a:p>
            <a:pPr lvl="1" algn="ctr"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zubami                                     enzýmami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strebávanie: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proces prechodu látok vzniknutých trávením cez steny TS do telových tekutín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3143240" y="1357298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>
            <a:off x="4500562" y="1357298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6357950" y="1357298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4429124" y="185736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8072462" y="1357298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10800000" flipV="1">
            <a:off x="3214678" y="3714752"/>
            <a:ext cx="1143008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572132" y="3714752"/>
            <a:ext cx="1071570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ený obdĺžnik 13"/>
          <p:cNvSpPr/>
          <p:nvPr/>
        </p:nvSpPr>
        <p:spPr>
          <a:xfrm>
            <a:off x="2000232" y="4500570"/>
            <a:ext cx="2071702" cy="64294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5786446" y="4572008"/>
            <a:ext cx="2071702" cy="64294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4071934" y="371475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vzniká </a:t>
            </a:r>
            <a:r>
              <a:rPr lang="sk-SK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trávenina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mimotelové trávenie pavúkov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Živočíchy s&amp;nbsp;článkovaným telom – článkonožce. Križiak obyčajný - O šk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824657" cy="512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7859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sz="3000" u="sng" dirty="0" smtClean="0">
                <a:latin typeface="Times New Roman" pitchFamily="18" charset="0"/>
                <a:cs typeface="Times New Roman" pitchFamily="18" charset="0"/>
              </a:rPr>
              <a:t>prispôsobenie TS stavovcov (potrave):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mäsožravé stavovce                        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bylinožravé stavovce</a:t>
            </a:r>
            <a:endParaRPr lang="sk-SK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57158" y="1357298"/>
            <a:ext cx="3143272" cy="64294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5143504" y="1785926"/>
            <a:ext cx="3286148" cy="64294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85720" y="2000240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ostré pazúry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(zachytenie koristi)</a:t>
            </a:r>
          </a:p>
          <a:p>
            <a:pPr>
              <a:buFontTx/>
              <a:buChar char="-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chrup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: výrazné očné zuby (trhanie)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malé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slinné žľazy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(potravu netrávia v ústnej dutine)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pijú: chlípaním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jednoduchý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žalúdok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: množstvo žalúdočnej kyseliny (trávenie svalov, šliach, kostí)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krátke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tenké črevo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(rýchle vylúčenie hnijúcich nestrávených zvyškov)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00628" y="2357430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chrup: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široké stoličky (rozdrobovanie potravy)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slinné žľazy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dobre vyvinuté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pijú: sŕkaním</a:t>
            </a:r>
          </a:p>
          <a:p>
            <a:pPr>
              <a:buFontTx/>
              <a:buChar char="-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zložený žalúdok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tenké črevo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je dlhé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lustrační fotografie, vlk, vlci, 2017 - Aktuálně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643446"/>
            <a:ext cx="300192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Srnčia zver – odhad veku ( II.časť ) – horar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786050" cy="129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latin typeface="Arial Black" pitchFamily="34" charset="0"/>
              </a:rPr>
              <a:t>t</a:t>
            </a:r>
            <a:r>
              <a:rPr lang="sk-SK" sz="3200" dirty="0" smtClean="0">
                <a:latin typeface="Arial Black" pitchFamily="34" charset="0"/>
              </a:rPr>
              <a:t>ráviaci proces bylinožravých cicavcov</a:t>
            </a:r>
            <a:endParaRPr lang="sk-SK" sz="32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 descr="Fylogenéza tráviacej sústavy - O škole"/>
          <p:cNvPicPr>
            <a:picLocks noChangeAspect="1" noChangeArrowheads="1"/>
          </p:cNvPicPr>
          <p:nvPr/>
        </p:nvPicPr>
        <p:blipFill>
          <a:blip r:embed="rId2"/>
          <a:srcRect b="4283"/>
          <a:stretch>
            <a:fillRect/>
          </a:stretch>
        </p:blipFill>
        <p:spPr bwMode="auto">
          <a:xfrm>
            <a:off x="714348" y="1357298"/>
            <a:ext cx="76200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 Black" pitchFamily="34" charset="0"/>
              </a:rPr>
              <a:t>Rozhodni o pravdivosti tvrdení a zo zakrúžkovaných písmen získaš tajničku.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áno – nie 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Plazy prehĺtajú potravu vcelku.                                      T – S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Žalúdok vtákov sa nazýva hrvoľ.                                 M – R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Prežúvavce sa živia rastlinnou potravou.                       Á – L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Ryby majú žalúdok zložený zo štyroch častí.                K – V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Tenké črevo vtákov sa nazýva kloaka.                           L – E 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Párnokopytníky sú všežravé cicavce.                             R – N 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Niektoré plazy a vtáky majú jedové zuby.                      B – I  </a:t>
            </a:r>
          </a:p>
          <a:p>
            <a:pPr marL="514350" indent="-514350">
              <a:buAutoNum type="alphaLcParenR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Vtáky zhromažďujú potravu v bachore.                          A – E </a:t>
            </a:r>
          </a:p>
          <a:p>
            <a:pPr marL="514350" indent="-514350"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sk-SK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Rozklad zložitých látok potravy na jednoduchšie sa nazýva __________________________ .  </a:t>
            </a:r>
            <a:endParaRPr lang="sk-SK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jväčšia databáza vitamínov a minerálov - Vitamíny podľa skupín A, B, C,  D,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24" y="3820624"/>
            <a:ext cx="3714776" cy="303737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0720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heterotrofné</a:t>
            </a:r>
            <a:r>
              <a:rPr lang="sk-SK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organizmy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živiny a energiu získavajú z iných organizmov (z potravy)</a:t>
            </a:r>
          </a:p>
          <a:p>
            <a:pPr>
              <a:buFontTx/>
              <a:buChar char="-"/>
            </a:pP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živiny: </a:t>
            </a:r>
            <a:r>
              <a:rPr lang="sk-SK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organické látky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cukry, tuky,  </a:t>
            </a:r>
          </a:p>
          <a:p>
            <a:pPr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                bielkoviny, vitamíny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sk-SK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anorganické látky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voda, </a:t>
            </a:r>
          </a:p>
          <a:p>
            <a:pPr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       minerálne  látky </a:t>
            </a:r>
          </a:p>
          <a:p>
            <a:pPr>
              <a:buFontTx/>
              <a:buChar char="-"/>
            </a:pPr>
            <a:r>
              <a:rPr lang="sk-SK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konzumenty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prijímajú </a:t>
            </a:r>
          </a:p>
          <a:p>
            <a:pPr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hotové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látky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5072066" y="928670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>
            <a:off x="3071802" y="428625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Prečo je reverzná osmóza najlepší filter na vodu? | ČistáVod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1857388" cy="212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Aj zdravé alternatívy sladidiel sú len cukry | Aktuality.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143512"/>
            <a:ext cx="2701021" cy="151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86544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príjem a spracovanie potravy zabezpečuje 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tráviaca sústava</a:t>
            </a:r>
          </a:p>
          <a:p>
            <a:pPr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ylogenéza tráviacej sústavy - O šk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72296" cy="531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42910" y="714356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BEZSTAVOVCE</a:t>
            </a:r>
          </a:p>
          <a:p>
            <a:pPr>
              <a:buFont typeface="Wingdings" pitchFamily="2" charset="2"/>
              <a:buChar char="Ø"/>
            </a:pPr>
            <a:r>
              <a:rPr lang="sk-SK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pŕhlivce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(nezmar): jednoduchá TS s jedným otvorom; ramená s pŕhlivými bunkami</a:t>
            </a:r>
          </a:p>
          <a:p>
            <a:pPr>
              <a:buFont typeface="Wingdings" pitchFamily="2" charset="2"/>
              <a:buChar char="Ø"/>
            </a:pP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mäkkýše, </a:t>
            </a:r>
            <a:r>
              <a:rPr lang="sk-SK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obrúčkavce</a:t>
            </a: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článkonožce: 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TS s dvoma otvormi</a:t>
            </a:r>
          </a:p>
          <a:p>
            <a:pPr lvl="1">
              <a:buFont typeface="Wingdings" pitchFamily="2" charset="2"/>
              <a:buChar char="ü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niektoré </a:t>
            </a:r>
            <a:r>
              <a:rPr lang="sk-SK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pavúky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klepietka s jedovou žľazou</a:t>
            </a:r>
          </a:p>
          <a:p>
            <a:pPr lvl="1">
              <a:buFont typeface="Wingdings" pitchFamily="2" charset="2"/>
              <a:buChar char="ü"/>
            </a:pPr>
            <a:r>
              <a:rPr lang="sk-SK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klepetá na lov potravy; nožičky na hlavohrudi na podávanie potravy do ústnej dutiny</a:t>
            </a:r>
          </a:p>
          <a:p>
            <a:pPr lvl="1">
              <a:buFont typeface="Wingdings" pitchFamily="2" charset="2"/>
              <a:buChar char="ü"/>
            </a:pPr>
            <a:r>
              <a:rPr lang="sk-SK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hmyz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ústne orgány </a:t>
            </a:r>
            <a:r>
              <a:rPr lang="sk-SK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hryzavé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(chrobáky), </a:t>
            </a:r>
            <a:r>
              <a:rPr lang="sk-SK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lízavé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(včela), </a:t>
            </a:r>
            <a:r>
              <a:rPr lang="sk-SK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bodavo-cicavé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(komár), </a:t>
            </a:r>
            <a:r>
              <a:rPr lang="sk-SK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cicavé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(motýľ)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robné vodné živočíchy – pŕhliv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6016"/>
            <a:ext cx="7522209" cy="686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0" name="Picture 2" descr="Živočíchy so schránkou – mäkkýš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9144001" cy="450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obrúčkavce- annelida :: Bioló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0275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482" name="Picture 2" descr="Článkonožce – hmy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069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 descr="stiahnuť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290"/>
            <a:ext cx="6143668" cy="2329193"/>
          </a:xfrm>
        </p:spPr>
      </p:pic>
      <p:pic>
        <p:nvPicPr>
          <p:cNvPr id="21506" name="Picture 2" descr="Článkonožce – hmy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8572500" cy="4114801"/>
          </a:xfrm>
          <a:prstGeom prst="rect">
            <a:avLst/>
          </a:prstGeom>
          <a:noFill/>
        </p:spPr>
      </p:pic>
      <p:sp>
        <p:nvSpPr>
          <p:cNvPr id="21508" name="AutoShape 4" descr="Stavba tela hmyzu: Ústne orgány hmyzu: HRYZAVÉ BODAVO-CICAVÉ CICAVÉ LÍZAVÉ  Sú prispôsobené druhu potravy a sp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0" name="AutoShape 6" descr="Stavba tela hmyzu: Ústne orgány hmyzu: HRYZAVÉ BODAVO-CICAVÉ CICAVÉ LÍZAVÉ  Sú prispôsobené druhu potravy a sp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2" name="AutoShape 8" descr="Stavba tela hmyzu: Ústne orgány hmyzu: HRYZAVÉ BODAVO-CICAVÉ CICAVÉ LÍZAVÉ  Sú prispôsobené druhu potravy a sp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4" name="AutoShape 10" descr="Stavba tela hmyzu: Ústne orgány hmyzu: HRYZAVÉ BODAVO-CICAVÉ CICAVÉ LÍZAVÉ  Sú prispôsobené druhu potravy a sp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6" name="AutoShape 12" descr="Stavba tela hmyzu: Ústne orgány hmyzu: HRYZAVÉ BODAVO-CICAVÉ CICAVÉ LÍZAVÉ  Sú prispôsobené druhu potravy a sp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371</Words>
  <Application>Microsoft Office PowerPoint</Application>
  <PresentationFormat>Prezentácia na obrazovke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Výživa živočíchov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mimotelové trávenie pavúkov</vt:lpstr>
      <vt:lpstr>Snímka 12</vt:lpstr>
      <vt:lpstr>tráviaci proces bylinožravých cicavcov</vt:lpstr>
      <vt:lpstr>Rozhodni o pravdivosti tvrdení a zo zakrúžkovaných písmen získaš tajničku.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živočíchov</dc:title>
  <dc:creator>Marek a Ivka</dc:creator>
  <cp:lastModifiedBy>Marek a Ivka</cp:lastModifiedBy>
  <cp:revision>10</cp:revision>
  <dcterms:created xsi:type="dcterms:W3CDTF">2020-11-10T18:44:10Z</dcterms:created>
  <dcterms:modified xsi:type="dcterms:W3CDTF">2020-11-11T08:41:42Z</dcterms:modified>
</cp:coreProperties>
</file>