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4" r:id="rId4"/>
    <p:sldId id="262" r:id="rId5"/>
    <p:sldId id="273" r:id="rId6"/>
    <p:sldId id="263" r:id="rId7"/>
    <p:sldId id="265" r:id="rId8"/>
    <p:sldId id="266" r:id="rId9"/>
    <p:sldId id="267" r:id="rId10"/>
    <p:sldId id="268" r:id="rId11"/>
    <p:sldId id="274" r:id="rId12"/>
    <p:sldId id="270" r:id="rId13"/>
    <p:sldId id="271" r:id="rId14"/>
    <p:sldId id="261" r:id="rId15"/>
    <p:sldId id="26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59B"/>
    <a:srgbClr val="B0DD7F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pevavce.sk/sojka-skriekav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pevavce.sk/cervienka-obycajn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pevavce.sk/sykorka-chocholat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sk-SK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Lesné</a:t>
            </a:r>
            <a:r>
              <a:rPr lang="sk-SK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vtáky</a:t>
            </a:r>
            <a:endParaRPr lang="sk-SK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GoldenEagle-N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181600" cy="454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Tetrov hlucháň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http://bazanty.szm.sk/obrazky/naturfoto/tetrev-hlusec-991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066800"/>
            <a:ext cx="6781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Autofit/>
          </a:bodyPr>
          <a:lstStyle/>
          <a:p>
            <a:r>
              <a:rPr lang="sk-SK" sz="8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spevavce</a:t>
            </a:r>
            <a:endParaRPr lang="sk-SK" sz="8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Sojka škriekavá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hlinkClick r:id="rId2"/>
              </a:rPr>
              <a:t>http://www.spevavce.sk/sojka-skriekava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4400" dirty="0" smtClean="0"/>
              <a:t>   </a:t>
            </a:r>
            <a:r>
              <a:rPr lang="sk-SK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Pinka lesná</a:t>
            </a:r>
            <a:endParaRPr lang="sk-SK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Sojka škriekavá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15" y="1295400"/>
            <a:ext cx="3962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pinka lesná - poľovnícka fotografia, fotka, poľovnícke foto #263819 -  LovuZdar.sk by DODUI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2819400"/>
            <a:ext cx="4267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Slávik červienka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hlinkClick r:id="rId2"/>
              </a:rPr>
              <a:t>http://www.spevavce.sk/cervienka-obycajna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sk-SK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Stehlík </a:t>
            </a:r>
            <a:r>
              <a:rPr lang="sk-SK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čižavý</a:t>
            </a:r>
            <a:endParaRPr lang="sk-SK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www.fotolov.sk/img/mid/2267/stehlik-cizavy-2--4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468121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Červienka obyčajná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52" y="12192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Sýkorka chocholatá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http://www.spevavce.sk/sykorka-chocholata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01716"/>
            <a:ext cx="4191000" cy="4724447"/>
          </a:xfrm>
        </p:spPr>
        <p:txBody>
          <a:bodyPr>
            <a:normAutofit fontScale="55000" lnSpcReduction="20000"/>
          </a:bodyPr>
          <a:lstStyle/>
          <a:p>
            <a:endParaRPr lang="sk-SK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Sýkorka bielolíca</a:t>
            </a:r>
            <a:endParaRPr lang="sk-SK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Sýkorka chocholatá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01716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Sýkorka bielolíca - poľovnícka fotografia, fotka, poľovnícke foto #139895 -  LovuZdar.sk by DODUI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4442" y="2895600"/>
            <a:ext cx="38862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Brhlík lesný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Hýľ 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lesný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Brhlík lesn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581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Bullfinch m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90800"/>
            <a:ext cx="4363405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Dravce</a:t>
            </a:r>
            <a:endParaRPr lang="sk-SK" sz="8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Orol skalný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Orol skalný je kráľom medzi vtákm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Myšiak lesný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</p:spPr>
        <p:txBody>
          <a:bodyPr/>
          <a:lstStyle/>
          <a:p>
            <a:endParaRPr lang="sk-SK" dirty="0" smtClean="0"/>
          </a:p>
          <a:p>
            <a:pPr>
              <a:buNone/>
            </a:pPr>
            <a:r>
              <a:rPr lang="sk-SK" sz="4400" dirty="0" smtClean="0"/>
              <a:t>   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Jastrab lesný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myšiak lesný Buteo bute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51342"/>
            <a:ext cx="4572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Jastrab lesný (Accipiter gentilis) - poľovnícka fotografia, fotka,  poľovnícke foto #188362 - LovuZdar.sk by DODUIN"/>
          <p:cNvPicPr/>
          <p:nvPr/>
        </p:nvPicPr>
        <p:blipFill rotWithShape="1">
          <a:blip r:embed="rId3"/>
          <a:srcRect l="5000" r="5000"/>
          <a:stretch/>
        </p:blipFill>
        <p:spPr bwMode="auto">
          <a:xfrm>
            <a:off x="4731224" y="2468563"/>
            <a:ext cx="4114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SOVy</a:t>
            </a:r>
            <a:endParaRPr lang="sk-SK" sz="8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Myšiarka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ušatá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Myšiarka ušatá (Asio otus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3733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Výr skalný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Výr skaln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990600"/>
            <a:ext cx="75438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Sova lesná    		Kuvik vrabčí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7338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Glaucidium passerinum 201104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219200"/>
            <a:ext cx="35052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Nahuby.sk - Fotografia - kukučka jarabá Cuculus canorus"/>
          <p:cNvPicPr/>
          <p:nvPr/>
        </p:nvPicPr>
        <p:blipFill rotWithShape="1">
          <a:blip r:embed="rId2"/>
          <a:srcRect l="14643"/>
          <a:stretch/>
        </p:blipFill>
        <p:spPr bwMode="auto">
          <a:xfrm>
            <a:off x="4038600" y="1446071"/>
            <a:ext cx="481311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Ďateľ veľký	                Kukučka jarabá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Ďateľ veľký (Dendrocopos major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35814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62</Words>
  <Application>Microsoft Office PowerPoint</Application>
  <PresentationFormat>Prezentácia na obrazovke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Motív Office</vt:lpstr>
      <vt:lpstr>Lesné vtáky</vt:lpstr>
      <vt:lpstr>Dravce</vt:lpstr>
      <vt:lpstr>Orol skalný</vt:lpstr>
      <vt:lpstr>Myšiak lesný</vt:lpstr>
      <vt:lpstr>SOVy</vt:lpstr>
      <vt:lpstr>Myšiarka ušatá</vt:lpstr>
      <vt:lpstr>Výr skalný</vt:lpstr>
      <vt:lpstr>Sova lesná      Kuvik vrabčí</vt:lpstr>
      <vt:lpstr>   Ďateľ veľký                 Kukučka jarabá</vt:lpstr>
      <vt:lpstr>Tetrov hlucháň</vt:lpstr>
      <vt:lpstr>spevavce</vt:lpstr>
      <vt:lpstr>Sojka škriekavá</vt:lpstr>
      <vt:lpstr>Slávik červienka</vt:lpstr>
      <vt:lpstr>Sýkorka chocholatá</vt:lpstr>
      <vt:lpstr>Brhlík lesný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vtáky</dc:title>
  <dc:creator>Eva Ludvigová</dc:creator>
  <cp:lastModifiedBy>HP</cp:lastModifiedBy>
  <cp:revision>13</cp:revision>
  <dcterms:created xsi:type="dcterms:W3CDTF">2020-12-03T15:33:22Z</dcterms:created>
  <dcterms:modified xsi:type="dcterms:W3CDTF">2021-01-15T15:42:29Z</dcterms:modified>
</cp:coreProperties>
</file>