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2" r:id="rId7"/>
    <p:sldId id="263" r:id="rId8"/>
    <p:sldId id="264" r:id="rId9"/>
    <p:sldId id="260" r:id="rId10"/>
    <p:sldId id="261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17.04.2021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76400" y="228601"/>
            <a:ext cx="6781800" cy="1295399"/>
          </a:xfrm>
        </p:spPr>
        <p:txBody>
          <a:bodyPr>
            <a:normAutofit/>
          </a:bodyPr>
          <a:lstStyle/>
          <a:p>
            <a:r>
              <a:rPr lang="sk-SK" sz="5000" b="1" i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Stonka</a:t>
            </a:r>
            <a:endParaRPr lang="sk-SK" sz="5000" b="1" i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1024px-Plant_Ste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5867400" cy="3802683"/>
          </a:xfrm>
          <a:prstGeom prst="rect">
            <a:avLst/>
          </a:prstGeom>
        </p:spPr>
      </p:pic>
      <p:pic>
        <p:nvPicPr>
          <p:cNvPr id="5" name="Obrázok 4" descr="18594618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957" y="0"/>
            <a:ext cx="3310044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639762"/>
          </a:xfrm>
        </p:spPr>
        <p:txBody>
          <a:bodyPr>
            <a:normAutofit/>
          </a:bodyPr>
          <a:lstStyle/>
          <a:p>
            <a:pPr algn="ctr"/>
            <a:r>
              <a:rPr lang="sk-SK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Typy dužinatých stoniek</a:t>
            </a:r>
            <a:endParaRPr lang="sk-SK" sz="35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559552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Byľ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stonka s listami (fialka, hluchavka)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Stvol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neolistená stonka s prízemnou ružicou listov (púpava)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Steblo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dutá článkovaná stonka (tráva, pšenica)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Podzemok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pod zemou (papraď)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typy stonie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" y="3200400"/>
            <a:ext cx="5987143" cy="3465576"/>
          </a:xfrm>
          <a:prstGeom prst="rect">
            <a:avLst/>
          </a:prstGeom>
        </p:spPr>
      </p:pic>
      <p:pic>
        <p:nvPicPr>
          <p:cNvPr id="5" name="Obrázok 4" descr="4472796f7074657269735f66696c69782d6d61735f2d5f4bc3b6686c6572e28093735f4d6564697a696e616c2d50666c616e7a656e2d3230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667000"/>
            <a:ext cx="28575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0"/>
            <a:ext cx="6858000" cy="914400"/>
          </a:xfrm>
        </p:spPr>
        <p:txBody>
          <a:bodyPr>
            <a:normAutofit/>
          </a:bodyPr>
          <a:lstStyle/>
          <a:p>
            <a:r>
              <a:rPr lang="sk-SK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Dreviny</a:t>
            </a:r>
            <a:endParaRPr lang="sk-SK" sz="3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467600" cy="5407152"/>
          </a:xfrm>
        </p:spPr>
        <p:txBody>
          <a:bodyPr>
            <a:norm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Dreviny – rastú niekoľko rokov</a:t>
            </a:r>
          </a:p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Prírastky dreva – vrstvy bledého a tmavého dreva –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letokruhy</a:t>
            </a:r>
          </a:p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Podľa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letokruhov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 určuje vek stromov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4e9e42f5-e2ee-40ff-b2f9-f7ed390e96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08376"/>
            <a:ext cx="3657600" cy="3657600"/>
          </a:xfrm>
          <a:prstGeom prst="rect">
            <a:avLst/>
          </a:prstGeom>
        </p:spPr>
      </p:pic>
      <p:pic>
        <p:nvPicPr>
          <p:cNvPr id="5" name="Obrázok 4" descr="tree_circles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169" y="3008376"/>
            <a:ext cx="4495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685800"/>
          </a:xfrm>
        </p:spPr>
        <p:txBody>
          <a:bodyPr>
            <a:noAutofit/>
          </a:bodyPr>
          <a:lstStyle/>
          <a:p>
            <a:pPr algn="ctr"/>
            <a:r>
              <a:rPr lang="sk-SK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púčiky</a:t>
            </a:r>
            <a:endParaRPr lang="sk-SK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800px-Quercus_robur_-_the_bud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785446"/>
            <a:ext cx="7467600" cy="3565779"/>
          </a:xfrm>
        </p:spPr>
      </p:pic>
      <p:sp>
        <p:nvSpPr>
          <p:cNvPr id="5" name="Obdĺžnik 4"/>
          <p:cNvSpPr/>
          <p:nvPr/>
        </p:nvSpPr>
        <p:spPr>
          <a:xfrm>
            <a:off x="685800" y="4813994"/>
            <a:ext cx="723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Na stonke sa nachádzajú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púčiky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Vrcholovým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púčikom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stonka rastie do dĺžky. Z niektorých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bočných púčikov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vyrastajú bočné rozkonárenia stonky. Z ďalších púčikov vyrastajú kvety a listy.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k-SK" sz="4000" b="1" i="1" dirty="0" smtClean="0">
                <a:latin typeface="Times New Roman" pitchFamily="18" charset="0"/>
                <a:cs typeface="Times New Roman" pitchFamily="18" charset="0"/>
              </a:rPr>
              <a:t>Ďakujem za pozornosť </a:t>
            </a:r>
            <a:r>
              <a:rPr lang="sk-SK" sz="4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sk-SK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Autofit/>
          </a:bodyPr>
          <a:lstStyle/>
          <a:p>
            <a:pPr algn="ctr"/>
            <a:r>
              <a:rPr lang="sk-SK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Opakovanie</a:t>
            </a:r>
            <a:endParaRPr lang="sk-SK" sz="35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Prírodoveda 6 - Koreň_html_2fcd71e0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228600" y="826328"/>
            <a:ext cx="3962400" cy="5418898"/>
          </a:xfrm>
        </p:spPr>
      </p:pic>
      <p:pic>
        <p:nvPicPr>
          <p:cNvPr id="5" name="Obrázok 4" descr="image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371600"/>
            <a:ext cx="5411127" cy="43714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ctr"/>
            <a:r>
              <a:rPr lang="sk-SK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Stonka</a:t>
            </a:r>
            <a:endParaRPr lang="sk-SK" sz="4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Stonka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a,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nadzemná časť rastliny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b,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dvíha rastlinu k svetlu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c,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vyrastajú z nej listy a kvety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ranunculus-acris-846551_960_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90800"/>
            <a:ext cx="58674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Funkcia stonky</a:t>
            </a:r>
            <a:endParaRPr lang="sk-SK" sz="35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467600" cy="4645152"/>
          </a:xfrm>
        </p:spPr>
        <p:txBody>
          <a:bodyPr>
            <a:normAutofit/>
          </a:bodyPr>
          <a:lstStyle/>
          <a:p>
            <a:r>
              <a:rPr lang="sk-SK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Spája </a:t>
            </a:r>
            <a:r>
              <a:rPr lang="sk-SK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koreň a listy</a:t>
            </a:r>
          </a:p>
          <a:p>
            <a:r>
              <a:rPr lang="sk-SK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Prúdia </a:t>
            </a:r>
            <a:r>
              <a:rPr lang="sk-SK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 nej látky dvoma smermi</a:t>
            </a:r>
          </a:p>
          <a:p>
            <a:r>
              <a:rPr lang="sk-SK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Nepohlavné </a:t>
            </a:r>
            <a:r>
              <a:rPr lang="sk-SK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rozmnožovanie</a:t>
            </a:r>
            <a:endParaRPr lang="sk-SK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Autofit/>
          </a:bodyPr>
          <a:lstStyle/>
          <a:p>
            <a:pPr algn="ctr"/>
            <a:r>
              <a:rPr lang="sk-SK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Kvitnúce rastliny</a:t>
            </a:r>
            <a:endParaRPr lang="sk-SK" sz="4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tulipá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2209800"/>
            <a:ext cx="2111904" cy="4187825"/>
          </a:xfrm>
        </p:spPr>
      </p:pic>
      <p:pic>
        <p:nvPicPr>
          <p:cNvPr id="5" name="Obrázok 4" descr="pagašt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3686175"/>
            <a:ext cx="4762500" cy="317182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57200" y="17526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byliny</a:t>
            </a:r>
            <a:endParaRPr lang="sk-SK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705600" y="3048000"/>
            <a:ext cx="1104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dreviny</a:t>
            </a:r>
            <a:endParaRPr lang="sk-SK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Rovná spojovacia šípka 8"/>
          <p:cNvCxnSpPr/>
          <p:nvPr/>
        </p:nvCxnSpPr>
        <p:spPr>
          <a:xfrm rot="5400000">
            <a:off x="1409700" y="29337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2286000" y="2590800"/>
            <a:ext cx="2174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dužinatá stonka</a:t>
            </a:r>
            <a:endParaRPr lang="sk-SK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Rovná spojovacia šípka 11"/>
          <p:cNvCxnSpPr/>
          <p:nvPr/>
        </p:nvCxnSpPr>
        <p:spPr>
          <a:xfrm rot="5400000">
            <a:off x="5561806" y="3124200"/>
            <a:ext cx="9151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6172200" y="2286000"/>
            <a:ext cx="9685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koruna</a:t>
            </a:r>
            <a:endParaRPr lang="sk-SK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Rovná spojovacia šípka 15"/>
          <p:cNvCxnSpPr/>
          <p:nvPr/>
        </p:nvCxnSpPr>
        <p:spPr>
          <a:xfrm flipV="1">
            <a:off x="3581400" y="6400800"/>
            <a:ext cx="2514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24"/>
          <p:cNvSpPr txBox="1"/>
          <p:nvPr/>
        </p:nvSpPr>
        <p:spPr>
          <a:xfrm>
            <a:off x="4648200" y="6477001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kmeň</a:t>
            </a:r>
            <a:endParaRPr lang="sk-SK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Autofit/>
          </a:bodyPr>
          <a:lstStyle/>
          <a:p>
            <a:pPr algn="ctr"/>
            <a:r>
              <a:rPr lang="sk-SK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Stavba stonky bylín a drevín</a:t>
            </a:r>
            <a:endParaRPr lang="sk-SK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Stone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76400" y="991342"/>
            <a:ext cx="5486400" cy="547972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Stonkou bylín a drevín prúdia látky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Prúdenie látok zabezpečujú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cievne zväzky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Cievne zväzky –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drevná časť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lyková časť</a:t>
            </a:r>
          </a:p>
          <a:p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Ston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905000"/>
            <a:ext cx="44196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Drevná časť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cievnych zväzkov rozvádza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anorganické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látky –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 koreňa do listov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Lyková časť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vedie organické látky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 listov do koreňa.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62200"/>
            <a:ext cx="7149548" cy="4231901"/>
          </a:xfrm>
          <a:prstGeom prst="rect">
            <a:avLst/>
          </a:prstGeom>
        </p:spPr>
      </p:pic>
      <p:sp>
        <p:nvSpPr>
          <p:cNvPr id="5" name="Šípka nahor 4"/>
          <p:cNvSpPr/>
          <p:nvPr/>
        </p:nvSpPr>
        <p:spPr>
          <a:xfrm>
            <a:off x="2362200" y="2819400"/>
            <a:ext cx="533400" cy="2514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lu 5"/>
          <p:cNvSpPr/>
          <p:nvPr/>
        </p:nvSpPr>
        <p:spPr>
          <a:xfrm>
            <a:off x="5715000" y="2895600"/>
            <a:ext cx="457200" cy="2514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304800" y="4267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Anorganické látky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553200" y="4267200"/>
            <a:ext cx="1823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Organické látky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467600" cy="792162"/>
          </a:xfrm>
        </p:spPr>
        <p:txBody>
          <a:bodyPr>
            <a:normAutofit/>
          </a:bodyPr>
          <a:lstStyle/>
          <a:p>
            <a:r>
              <a:rPr lang="sk-SK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Typy dužinatých stoniek</a:t>
            </a:r>
            <a:endParaRPr lang="sk-SK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typy stoniek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2971800"/>
            <a:ext cx="6400799" cy="3657600"/>
          </a:xfrm>
        </p:spPr>
      </p:pic>
      <p:pic>
        <p:nvPicPr>
          <p:cNvPr id="5" name="Obrázok 4" descr="4472796f7074657269735f66696c69782d6d61735f2d5f4bc3b6686c6572e28093735f4d6564697a696e616c2d50666c616e7a656e2d3230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58615"/>
            <a:ext cx="2851299" cy="4038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</TotalTime>
  <Words>203</Words>
  <Application>Microsoft Office PowerPoint</Application>
  <PresentationFormat>Prezentácia na obrazovke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Century Schoolbook</vt:lpstr>
      <vt:lpstr>Times New Roman</vt:lpstr>
      <vt:lpstr>Wingdings</vt:lpstr>
      <vt:lpstr>Wingdings 2</vt:lpstr>
      <vt:lpstr>Arkáda</vt:lpstr>
      <vt:lpstr>Stonka</vt:lpstr>
      <vt:lpstr>Opakovanie</vt:lpstr>
      <vt:lpstr>Stonka</vt:lpstr>
      <vt:lpstr>Funkcia stonky</vt:lpstr>
      <vt:lpstr>Kvitnúce rastliny</vt:lpstr>
      <vt:lpstr>Stavba stonky bylín a drevín</vt:lpstr>
      <vt:lpstr>Prezentácia programu PowerPoint</vt:lpstr>
      <vt:lpstr>Prezentácia programu PowerPoint</vt:lpstr>
      <vt:lpstr>Typy dužinatých stoniek</vt:lpstr>
      <vt:lpstr>Typy dužinatých stoniek</vt:lpstr>
      <vt:lpstr>Dreviny</vt:lpstr>
      <vt:lpstr>púčiky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Stonka</dc:title>
  <dc:creator>HP</dc:creator>
  <cp:lastModifiedBy>HP</cp:lastModifiedBy>
  <cp:revision>15</cp:revision>
  <dcterms:created xsi:type="dcterms:W3CDTF">2018-01-13T08:57:11Z</dcterms:created>
  <dcterms:modified xsi:type="dcterms:W3CDTF">2021-04-17T05:11:17Z</dcterms:modified>
</cp:coreProperties>
</file>