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9" r:id="rId10"/>
    <p:sldId id="264" r:id="rId11"/>
    <p:sldId id="263" r:id="rId12"/>
    <p:sldId id="265" r:id="rId13"/>
    <p:sldId id="26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83F244-886C-4E95-BDC2-7981F911F358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D13461-6221-4C65-A569-92985D88C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6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100000">
              <a:srgbClr val="C50849"/>
            </a:gs>
            <a:gs pos="90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4221088"/>
            <a:ext cx="8784976" cy="1731982"/>
          </a:xfrm>
        </p:spPr>
        <p:txBody>
          <a:bodyPr/>
          <a:lstStyle/>
          <a:p>
            <a:r>
              <a:rPr lang="sk-SK" sz="7200" b="1" i="1" dirty="0" smtClean="0">
                <a:solidFill>
                  <a:srgbClr val="002060"/>
                </a:solidFill>
                <a:latin typeface="Monotype Corsiva" pitchFamily="66" charset="0"/>
              </a:rPr>
              <a:t>Pod  Stalinovým  tieňom</a:t>
            </a:r>
            <a:endParaRPr lang="en-US" sz="7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Voľby roku 1946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Zástupný symbol obrázka 4" descr="volby 4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0" r="340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67544" y="5301208"/>
            <a:ext cx="8203991" cy="10570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k-SK" sz="2000" dirty="0" smtClean="0"/>
              <a:t>Niektorí voliči hádzali do volebných urien aj prázdne alebo biele hlasovacie lístky...chceli nimi vyjadriť svoj negatívny zástoj </a:t>
            </a:r>
          </a:p>
          <a:p>
            <a:r>
              <a:rPr lang="sk-SK" sz="2000" dirty="0" smtClean="0"/>
              <a:t>k ľudovodemokratickému režimu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83568" y="2132856"/>
            <a:ext cx="8121225" cy="3877815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Na vzťahy medzi Slovenskom a Čechmi </a:t>
            </a:r>
          </a:p>
          <a:p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nepriaznivo vplývali  rozdielne výsledky  volieb </a:t>
            </a:r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→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slovenskí komunisti 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pred voľbami </a:t>
            </a:r>
          </a:p>
          <a:p>
            <a:pPr marL="0" indent="0">
              <a:buNone/>
            </a:pPr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presadzovali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federatívne usporiadanie štátu</a:t>
            </a:r>
            <a:r>
              <a:rPr lang="sk-SK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sk-SK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sk-SK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 </a:t>
            </a:r>
            <a:r>
              <a:rPr lang="sk-SK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neúspešných voľbách</a:t>
            </a:r>
            <a:r>
              <a:rPr lang="sk-SK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začali podporovať </a:t>
            </a:r>
          </a:p>
          <a:p>
            <a:pPr marL="0" indent="0">
              <a:buNone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pražský centralizmus.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84468" cy="1054250"/>
          </a:xfrm>
        </p:spPr>
        <p:txBody>
          <a:bodyPr/>
          <a:lstStyle/>
          <a:p>
            <a:r>
              <a:rPr lang="sk-SK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Nepriaznivé dôsledky volieb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ks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902994"/>
            <a:ext cx="1547664" cy="1787552"/>
          </a:xfrm>
          <a:prstGeom prst="rect">
            <a:avLst/>
          </a:prstGeom>
        </p:spPr>
      </p:pic>
      <p:pic>
        <p:nvPicPr>
          <p:cNvPr id="5" name="Obrázok 4" descr="d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364" y="4869160"/>
            <a:ext cx="1043608" cy="18158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85721" y="2248347"/>
            <a:ext cx="8159032" cy="3877815"/>
          </a:xfrm>
        </p:spPr>
        <p:txBody>
          <a:bodyPr>
            <a:normAutofit lnSpcReduction="10000"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KSČ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sk-SK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ŠtB</a:t>
            </a:r>
            <a:r>
              <a:rPr lang="sk-SK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(štátna bezpečnosť)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vykonštruovala</a:t>
            </a:r>
          </a:p>
          <a:p>
            <a:pPr marL="0" indent="0">
              <a:buNone/>
            </a:pP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na Sk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protištátne sprisahanie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 ktorého je </a:t>
            </a:r>
          </a:p>
          <a:p>
            <a:pPr marL="0" indent="0">
              <a:buNone/>
            </a:pP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zapletená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aj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Demokratická strana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sk-SK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Jeseň 1947 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sk-SK" sz="3200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politická kríza na Slovensku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sk-SK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 masových demonštráciách sa </a:t>
            </a:r>
            <a:r>
              <a:rPr lang="sk-SK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DS vzdala</a:t>
            </a:r>
          </a:p>
          <a:p>
            <a:pPr marL="0" indent="0">
              <a:buNone/>
            </a:pPr>
            <a:r>
              <a:rPr lang="sk-SK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svojho vedúceho postavenia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 Sk.</a:t>
            </a:r>
          </a:p>
          <a:p>
            <a:r>
              <a:rPr lang="sk-SK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Moc  na Sk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prevzali</a:t>
            </a:r>
            <a:r>
              <a:rPr lang="sk-SK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komunisti</a:t>
            </a:r>
            <a:r>
              <a:rPr lang="sk-SK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ceste k totalite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4137322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Nekomunistickí ministri podali abdikáciu 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(odstúpili z vlády). Prezident Beneš prijal ich 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odstúpenie.</a:t>
            </a:r>
          </a:p>
          <a:p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Komunisti </a:t>
            </a:r>
            <a:r>
              <a:rPr lang="sk-SK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prevzali moc pokojnou </a:t>
            </a:r>
            <a:r>
              <a:rPr lang="sk-SK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cestou</a:t>
            </a:r>
            <a:r>
              <a:rPr lang="sk-SK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sk-SK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Február 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>
                <a:latin typeface="Arial" pitchFamily="34" charset="0"/>
                <a:cs typeface="Arial" pitchFamily="34" charset="0"/>
              </a:rPr>
              <a:t>→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koniec pluralitnej  </a:t>
            </a:r>
            <a:r>
              <a:rPr lang="sk-SK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demokracie</a:t>
            </a:r>
          </a:p>
          <a:p>
            <a:pPr marL="0" indent="0">
              <a:buNone/>
            </a:pPr>
            <a:r>
              <a:rPr lang="sk-SK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k-SK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nástup totalitného </a:t>
            </a:r>
            <a:r>
              <a:rPr lang="sk-SK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režimu</a:t>
            </a:r>
            <a:r>
              <a:rPr lang="sk-SK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449140" y="188640"/>
            <a:ext cx="7756263" cy="1054250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Víťazný február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febru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651" y="9029"/>
            <a:ext cx="2329349" cy="197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vlaj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173" y="5301208"/>
            <a:ext cx="2249242" cy="150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gottwa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3512"/>
            <a:ext cx="1643042" cy="171448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680550" y="5729493"/>
            <a:ext cx="517962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002060"/>
                </a:solidFill>
              </a:rPr>
              <a:t>K. </a:t>
            </a:r>
            <a:r>
              <a:rPr lang="sk-SK" b="1" dirty="0" err="1" smtClean="0">
                <a:solidFill>
                  <a:srgbClr val="002060"/>
                </a:solidFill>
              </a:rPr>
              <a:t>Gottwald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dirty="0" smtClean="0"/>
              <a:t>stál na čele februárového prevratu </a:t>
            </a:r>
          </a:p>
          <a:p>
            <a:r>
              <a:rPr lang="sk-SK" dirty="0"/>
              <a:t>a</a:t>
            </a:r>
            <a:r>
              <a:rPr lang="sk-SK" dirty="0" smtClean="0"/>
              <a:t> vymenil vo funkcii prezidenta E. Beneša</a:t>
            </a:r>
            <a:endParaRPr lang="en-US" dirty="0"/>
          </a:p>
        </p:txBody>
      </p:sp>
      <p:sp>
        <p:nvSpPr>
          <p:cNvPr id="9" name="BlokTextu 8"/>
          <p:cNvSpPr txBox="1"/>
          <p:nvPr/>
        </p:nvSpPr>
        <p:spPr>
          <a:xfrm>
            <a:off x="3635896" y="1181385"/>
            <a:ext cx="80021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sz="2400" dirty="0" smtClean="0"/>
              <a:t>1948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741483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64" y="1556792"/>
            <a:ext cx="517076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442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132856"/>
            <a:ext cx="8121225" cy="39933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9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. mája 1948 </a:t>
            </a:r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bola prijatá 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nová </a:t>
            </a: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ústava.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Nový </a:t>
            </a:r>
            <a:r>
              <a:rPr lang="sk-SK" sz="3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prezident </a:t>
            </a:r>
            <a:r>
              <a:rPr lang="sk-SK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K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sk-SK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Gottwald</a:t>
            </a:r>
            <a:endParaRPr lang="sk-SK" sz="32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64412" y="260648"/>
            <a:ext cx="7756263" cy="1054250"/>
          </a:xfrm>
        </p:spPr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Ústava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3"/>
            <a:ext cx="2027074" cy="2699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924944"/>
            <a:ext cx="209172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31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468685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21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4065314"/>
          </a:xfrm>
        </p:spPr>
        <p:txBody>
          <a:bodyPr>
            <a:normAutofit/>
          </a:bodyPr>
          <a:lstStyle/>
          <a:p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2. sv. v. bola obnovená ČSR. </a:t>
            </a:r>
            <a:r>
              <a:rPr lang="sk-SK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Podľa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Košického </a:t>
            </a:r>
            <a:r>
              <a:rPr lang="sk-SK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vládneho programu</a:t>
            </a:r>
            <a:r>
              <a:rPr lang="sk-SK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5.4.1945</a:t>
            </a:r>
            <a:r>
              <a:rPr lang="sk-SK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mala byť demokratická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</a:t>
            </a:r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ostali  sme sa však pod vplyv ZSSR.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570156"/>
            <a:ext cx="8568952" cy="105425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Obmedzená demokracia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druha cs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924595"/>
            <a:ext cx="4929190" cy="2933405"/>
          </a:xfrm>
          <a:prstGeom prst="rect">
            <a:avLst/>
          </a:prstGeom>
        </p:spPr>
      </p:pic>
      <p:pic>
        <p:nvPicPr>
          <p:cNvPr id="5" name="Obrázok 4" descr="zssr.png"/>
          <p:cNvPicPr>
            <a:picLocks noChangeAspect="1"/>
          </p:cNvPicPr>
          <p:nvPr/>
        </p:nvPicPr>
        <p:blipFill>
          <a:blip r:embed="rId3"/>
          <a:srcRect t="23333" b="26667"/>
          <a:stretch>
            <a:fillRect/>
          </a:stretch>
        </p:blipFill>
        <p:spPr>
          <a:xfrm>
            <a:off x="1142976" y="3857628"/>
            <a:ext cx="2143125" cy="107157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0394" y="5214950"/>
            <a:ext cx="4139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Stalin</a:t>
            </a:r>
            <a:r>
              <a:rPr lang="sk-SK" dirty="0" smtClean="0"/>
              <a:t> postupne vytváral v strednej </a:t>
            </a:r>
          </a:p>
          <a:p>
            <a:r>
              <a:rPr lang="sk-SK" dirty="0" smtClean="0"/>
              <a:t>    a juhovýchodnej EU tzv.</a:t>
            </a:r>
            <a:r>
              <a:rPr lang="sk-SK" b="1" dirty="0">
                <a:solidFill>
                  <a:srgbClr val="FF0000"/>
                </a:solidFill>
              </a:rPr>
              <a:t> Sovietsky </a:t>
            </a:r>
            <a:endParaRPr lang="sk-SK" dirty="0" smtClean="0">
              <a:solidFill>
                <a:srgbClr val="FF0000"/>
              </a:solidFill>
            </a:endParaRPr>
          </a:p>
          <a:p>
            <a:pPr algn="ctr"/>
            <a:r>
              <a:rPr lang="sk-SK" b="1" dirty="0" smtClean="0">
                <a:solidFill>
                  <a:srgbClr val="FF0000"/>
                </a:solidFill>
              </a:rPr>
              <a:t>blok</a:t>
            </a:r>
            <a:r>
              <a:rPr lang="sk-SK" b="1" dirty="0" smtClean="0"/>
              <a:t> </a:t>
            </a:r>
            <a:r>
              <a:rPr lang="sk-SK" dirty="0" smtClean="0"/>
              <a:t>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ČSR sa mala stať jeho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súčasťou.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2248347"/>
            <a:ext cx="8568951" cy="3877815"/>
          </a:xfrm>
        </p:spPr>
        <p:txBody>
          <a:bodyPr/>
          <a:lstStyle/>
          <a:p>
            <a:r>
              <a:rPr lang="sk-SK" sz="2800" dirty="0" smtClean="0"/>
              <a:t>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sk-SK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oslobodenom území sa postupne 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sk-SK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obnovoval </a:t>
            </a:r>
            <a:r>
              <a:rPr lang="sk-SK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hospodársky  a verejný život. </a:t>
            </a:r>
            <a:endParaRPr lang="sk-SK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sk-SK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sk-SK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opravovali sa zničené továrne, mosty, cesty, domy, celé 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dediny</a:t>
            </a:r>
            <a:r>
              <a:rPr lang="sk-SK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...) 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Zahraničie </a:t>
            </a:r>
            <a:r>
              <a:rPr lang="sk-SK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(najmä USA - </a:t>
            </a:r>
            <a:r>
              <a:rPr lang="sk-SK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UNRRA</a:t>
            </a:r>
            <a:r>
              <a:rPr lang="sk-SK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</a:t>
            </a:r>
            <a:endParaRPr lang="sk-SK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sk-SK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poskytovalo </a:t>
            </a:r>
            <a:r>
              <a:rPr lang="sk-SK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materiálnu pomoc a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potraviny.</a:t>
            </a:r>
            <a:endParaRPr lang="sk-SK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Obnova života</a:t>
            </a:r>
          </a:p>
        </p:txBody>
      </p:sp>
    </p:spTree>
    <p:extLst>
      <p:ext uri="{BB962C8B-B14F-4D97-AF65-F5344CB8AC3E}">
        <p14:creationId xmlns:p14="http://schemas.microsoft.com/office/powerpoint/2010/main" val="409971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3993306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Stalin v krajinách, ktoré oslobodila Červená</a:t>
            </a:r>
          </a:p>
          <a:p>
            <a:pPr marL="0" indent="0">
              <a:buNone/>
            </a:pPr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armáda podporoval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tamojšie </a:t>
            </a:r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komunistické</a:t>
            </a:r>
          </a:p>
          <a:p>
            <a:pPr marL="0" indent="0">
              <a:buNone/>
            </a:pPr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strany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=&gt; chcel </a:t>
            </a:r>
            <a:r>
              <a:rPr lang="sk-SK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komunistický prevrat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aby</a:t>
            </a:r>
          </a:p>
          <a:p>
            <a:pPr marL="0" indent="0">
              <a:buNone/>
            </a:pPr>
            <a:r>
              <a:rPr lang="sk-SK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mohol jednotlivé štáty ovládať. </a:t>
            </a:r>
          </a:p>
          <a:p>
            <a:pPr marL="0" indent="0">
              <a:buNone/>
            </a:pPr>
            <a:r>
              <a:rPr lang="sk-SK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Začal sa boj o ovládnutie ČSR.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Komunistická strana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sta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256" y="4781544"/>
            <a:ext cx="1800744" cy="207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kle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84"/>
            <a:ext cx="1781175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85740" y="6416447"/>
            <a:ext cx="160969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K. </a:t>
            </a:r>
            <a:r>
              <a:rPr lang="sk-SK" dirty="0" err="1" smtClean="0"/>
              <a:t>Gottwald</a:t>
            </a:r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7524328" y="6381328"/>
            <a:ext cx="161967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J. V. Stalin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2204864"/>
            <a:ext cx="8496944" cy="3877815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Mnohí  obyvatelia boli vylúčení z verejného života  pod zámienkou tzv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očisty verejného života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...  → 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príslušníci nekomunistických strán, jednoducho  </a:t>
            </a:r>
            <a:r>
              <a:rPr lang="sk-SK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nepohodlní  občania</a:t>
            </a:r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Očista verejného života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ok 4" descr="pracovny ta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370949"/>
            <a:ext cx="3255001" cy="229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Väčšina </a:t>
            </a:r>
            <a:r>
              <a:rPr lang="sk-SK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nemeckej a maďarskej </a:t>
            </a:r>
            <a:r>
              <a:rPr lang="sk-SK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menšiny 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musela vysídliť </a:t>
            </a:r>
            <a:r>
              <a:rPr lang="sk-SK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sk-SK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Nemecka </a:t>
            </a:r>
            <a:r>
              <a:rPr lang="sk-SK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Maďarska</a:t>
            </a:r>
            <a:r>
              <a:rPr lang="sk-SK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Stratili </a:t>
            </a:r>
            <a:r>
              <a:rPr lang="sk-SK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občianske </a:t>
            </a:r>
            <a:r>
              <a:rPr lang="sk-SK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práva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sk-SK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570156"/>
            <a:ext cx="8784976" cy="1054250"/>
          </a:xfrm>
        </p:spPr>
        <p:txBody>
          <a:bodyPr/>
          <a:lstStyle/>
          <a:p>
            <a:pPr algn="l"/>
            <a:r>
              <a:rPr lang="sk-SK" sz="4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k-SK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Odsun Nemcov a Maďarov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1" y="2248347"/>
            <a:ext cx="8424936" cy="3877815"/>
          </a:xfrm>
        </p:spPr>
        <p:txBody>
          <a:bodyPr>
            <a:normAutofit lnSpcReduction="10000"/>
          </a:bodyPr>
          <a:lstStyle/>
          <a:p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Politické strany, ktoré sa zúčastnili odboja sa</a:t>
            </a:r>
          </a:p>
          <a:p>
            <a:pPr marL="0" indent="0">
              <a:buNone/>
            </a:pP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združovali v tzv. </a:t>
            </a:r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Národnom fronte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sk-SK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 Sk 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medzi </a:t>
            </a:r>
            <a:r>
              <a:rPr lang="sk-SK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sebou súperili: </a:t>
            </a:r>
            <a:r>
              <a:rPr lang="sk-SK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Demokratická </a:t>
            </a:r>
            <a:endParaRPr lang="sk-SK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sk-SK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a  </a:t>
            </a:r>
            <a:r>
              <a:rPr lang="sk-SK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Komunistická strana</a:t>
            </a:r>
          </a:p>
          <a:p>
            <a:pPr marL="0" indent="0">
              <a:buNone/>
            </a:pPr>
            <a:endParaRPr lang="sk-SK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sk-SK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Národný front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lettr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389723"/>
            <a:ext cx="1785918" cy="227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5652120" y="6301100"/>
            <a:ext cx="17859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J. </a:t>
            </a:r>
            <a:r>
              <a:rPr lang="sk-SK" b="1" dirty="0" err="1" smtClean="0"/>
              <a:t>Lettrich</a:t>
            </a:r>
            <a:r>
              <a:rPr lang="sk-SK" b="1" dirty="0" smtClean="0"/>
              <a:t>, DS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3" y="1988841"/>
            <a:ext cx="8568952" cy="4137322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 1. povojnových voľbách v r. 946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mohli voliť </a:t>
            </a:r>
          </a:p>
          <a:p>
            <a:pPr marL="0" indent="0">
              <a:buNone/>
            </a:pPr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iba strany združené v Národnom fronte</a:t>
            </a:r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 rámci ČSR  zvíťazila </a:t>
            </a: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Komunistická strana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sk-SK" sz="3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sk-SK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(→ v Čechách mala silnú podporu obyvateľstva)  </a:t>
            </a:r>
            <a:endParaRPr lang="sk-SK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sk-SK" sz="32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 Slovensku zvíťazila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sk-SK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Demokratická  strana.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Voľby v r. 1946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ok 4" descr="gottwa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727" y="4252409"/>
            <a:ext cx="1643042" cy="210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7339093" y="38610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K. </a:t>
            </a:r>
            <a:r>
              <a:rPr lang="sk-SK" b="1" dirty="0" err="1" smtClean="0">
                <a:solidFill>
                  <a:srgbClr val="C00000"/>
                </a:solidFill>
              </a:rPr>
              <a:t>Gottwald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Obrázok 7" descr="k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682" y="4897668"/>
            <a:ext cx="2592288" cy="196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51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Ako sa žilo na úsvite dejín</Template>
  <TotalTime>661</TotalTime>
  <Words>470</Words>
  <Application>Microsoft Office PowerPoint</Application>
  <PresentationFormat>Prezentácia na obrazovke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Monotype Corsiva</vt:lpstr>
      <vt:lpstr>Wingdings</vt:lpstr>
      <vt:lpstr>Tvrdý obal</vt:lpstr>
      <vt:lpstr>Pod  Stalinovým  tieňom</vt:lpstr>
      <vt:lpstr>Obmedzená demokracia</vt:lpstr>
      <vt:lpstr>Obnova života</vt:lpstr>
      <vt:lpstr>Komunistická strana</vt:lpstr>
      <vt:lpstr>Očista verejného života</vt:lpstr>
      <vt:lpstr>   Odsun Nemcov a Maďarov</vt:lpstr>
      <vt:lpstr>Národný front</vt:lpstr>
      <vt:lpstr>      Voľby v r. 1946</vt:lpstr>
      <vt:lpstr>Prezentácia programu PowerPoint</vt:lpstr>
      <vt:lpstr>Voľby roku 1946 </vt:lpstr>
      <vt:lpstr>Nepriaznivé dôsledky volieb</vt:lpstr>
      <vt:lpstr>Na ceste k totalite </vt:lpstr>
      <vt:lpstr>      Víťazný február</vt:lpstr>
      <vt:lpstr>Prezentácia programu PowerPoint</vt:lpstr>
      <vt:lpstr>Ústava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 Stalinovým tieňo</dc:title>
  <dc:creator>RadoNB</dc:creator>
  <cp:lastModifiedBy>ZS_Lehnice_2</cp:lastModifiedBy>
  <cp:revision>74</cp:revision>
  <dcterms:created xsi:type="dcterms:W3CDTF">2018-03-03T13:43:48Z</dcterms:created>
  <dcterms:modified xsi:type="dcterms:W3CDTF">2021-03-26T12:50:34Z</dcterms:modified>
</cp:coreProperties>
</file>