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35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16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6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724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851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43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59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6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31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661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63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DA15-D0E5-4B38-98D5-F2AB497F7C6F}" type="datetimeFigureOut">
              <a:rPr lang="sk-SK" smtClean="0"/>
              <a:t>22. 1. 2021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8D6C-88D4-488A-A1BA-0E2969D16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89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VOCATORIA CELE 2019 - Becas Méx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99" y="0"/>
            <a:ext cx="7848872" cy="51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035" y="5013176"/>
            <a:ext cx="7772400" cy="1470025"/>
          </a:xfrm>
        </p:spPr>
        <p:txBody>
          <a:bodyPr/>
          <a:lstStyle/>
          <a:p>
            <a:r>
              <a:rPr lang="sk-SK" dirty="0" smtClean="0"/>
              <a:t>Čo môžeme vidieť na </a:t>
            </a:r>
            <a:r>
              <a:rPr lang="sk-SK" dirty="0" smtClean="0"/>
              <a:t>glóbuse</a:t>
            </a:r>
            <a:r>
              <a:rPr lang="sk-SK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01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G5 - Claro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446722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5688632" cy="5184576"/>
          </a:xfrm>
        </p:spPr>
        <p:txBody>
          <a:bodyPr>
            <a:normAutofit/>
          </a:bodyPr>
          <a:lstStyle/>
          <a:p>
            <a:r>
              <a:rPr lang="sk-SK" b="1" dirty="0" smtClean="0"/>
              <a:t>Glóbus</a:t>
            </a:r>
            <a:r>
              <a:rPr lang="sk-SK" dirty="0" smtClean="0"/>
              <a:t> je zmenšený </a:t>
            </a:r>
            <a:r>
              <a:rPr lang="sk-SK" u="sng" dirty="0" smtClean="0"/>
              <a:t>priestorový model Zeme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smtClean="0"/>
              <a:t>Pre lepšiu orientáciu nám slúžia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poludníky a rovnobežky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smtClean="0"/>
              <a:t>Sú to </a:t>
            </a:r>
            <a:r>
              <a:rPr lang="sk-SK" dirty="0" smtClean="0">
                <a:solidFill>
                  <a:srgbClr val="FF0000"/>
                </a:solidFill>
              </a:rPr>
              <a:t>myslené čiary</a:t>
            </a:r>
            <a:r>
              <a:rPr lang="sk-SK" dirty="0" smtClean="0"/>
              <a:t>, ktoré presne určujú polohu daného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miesta na Zemi</a:t>
            </a:r>
            <a:r>
              <a:rPr lang="sk-SK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1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8229600" cy="1143000"/>
          </a:xfrm>
        </p:spPr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Rovnobežky</a:t>
            </a:r>
            <a:endParaRPr lang="sk-SK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4186808" cy="5328592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Myslené čiary, ktoré určujú zemepisnú šírku.</a:t>
            </a:r>
          </a:p>
          <a:p>
            <a:endParaRPr lang="sk-SK" sz="2400" dirty="0" smtClean="0"/>
          </a:p>
          <a:p>
            <a:r>
              <a:rPr lang="sk-SK" sz="2400" dirty="0" smtClean="0"/>
              <a:t>Smerujú od východu (</a:t>
            </a:r>
            <a:r>
              <a:rPr lang="sk-SK" sz="2400" dirty="0" smtClean="0">
                <a:solidFill>
                  <a:srgbClr val="FF0000"/>
                </a:solidFill>
              </a:rPr>
              <a:t>V</a:t>
            </a:r>
            <a:r>
              <a:rPr lang="sk-SK" sz="2400" dirty="0" smtClean="0"/>
              <a:t>) na západ (</a:t>
            </a:r>
            <a:r>
              <a:rPr lang="sk-SK" sz="2400" dirty="0" smtClean="0">
                <a:solidFill>
                  <a:srgbClr val="FF0000"/>
                </a:solidFill>
              </a:rPr>
              <a:t>Z</a:t>
            </a:r>
            <a:r>
              <a:rPr lang="sk-SK" sz="2400" dirty="0" smtClean="0"/>
              <a:t>) a delia Zem na Severnú (</a:t>
            </a:r>
            <a:r>
              <a:rPr lang="sk-SK" sz="2400" dirty="0" smtClean="0">
                <a:solidFill>
                  <a:srgbClr val="FF0000"/>
                </a:solidFill>
              </a:rPr>
              <a:t>S</a:t>
            </a:r>
            <a:r>
              <a:rPr lang="sk-SK" sz="2400" dirty="0" smtClean="0"/>
              <a:t>) a Južnú (</a:t>
            </a:r>
            <a:r>
              <a:rPr lang="sk-SK" sz="2400" dirty="0" smtClean="0">
                <a:solidFill>
                  <a:srgbClr val="FF0000"/>
                </a:solidFill>
              </a:rPr>
              <a:t>J</a:t>
            </a:r>
            <a:r>
              <a:rPr lang="sk-SK" sz="2400" dirty="0" smtClean="0"/>
              <a:t>) pologuľu.</a:t>
            </a:r>
          </a:p>
          <a:p>
            <a:endParaRPr lang="sk-SK" sz="2400" dirty="0" smtClean="0"/>
          </a:p>
          <a:p>
            <a:r>
              <a:rPr lang="sk-SK" sz="2400" dirty="0" smtClean="0"/>
              <a:t>Označujú sa v (°) stupňoch od 0° – 90°</a:t>
            </a:r>
          </a:p>
          <a:p>
            <a:endParaRPr lang="sk-SK" sz="2400" dirty="0" smtClean="0"/>
          </a:p>
          <a:p>
            <a:r>
              <a:rPr lang="sk-SK" sz="2400" dirty="0" smtClean="0"/>
              <a:t>Hlavnou rovnobežkou je </a:t>
            </a:r>
            <a:r>
              <a:rPr lang="sk-SK" sz="2400" b="1" dirty="0" smtClean="0">
                <a:solidFill>
                  <a:srgbClr val="FF0000"/>
                </a:solidFill>
              </a:rPr>
              <a:t>Rovník</a:t>
            </a:r>
            <a:r>
              <a:rPr lang="sk-SK" sz="2400" dirty="0" smtClean="0"/>
              <a:t>, ktorý prechádza stredom Zemegule.</a:t>
            </a:r>
          </a:p>
          <a:p>
            <a:endParaRPr lang="sk-SK" sz="2400" dirty="0"/>
          </a:p>
        </p:txBody>
      </p:sp>
      <p:pic>
        <p:nvPicPr>
          <p:cNvPr id="3074" name="Picture 2" descr="Čo môžeme vidieť na glób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56792"/>
            <a:ext cx="5220072" cy="448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7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88640" y="188640"/>
            <a:ext cx="8229600" cy="1143000"/>
          </a:xfrm>
        </p:spPr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Poludníky</a:t>
            </a:r>
            <a:endParaRPr lang="sk-SK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932040" y="764704"/>
            <a:ext cx="4032448" cy="5256584"/>
          </a:xfrm>
        </p:spPr>
        <p:txBody>
          <a:bodyPr>
            <a:noAutofit/>
          </a:bodyPr>
          <a:lstStyle/>
          <a:p>
            <a:r>
              <a:rPr lang="sk-SK" sz="2400" dirty="0" smtClean="0"/>
              <a:t>Myslené čiary, ktoré určujú zemepisnú dĺžku.</a:t>
            </a:r>
          </a:p>
          <a:p>
            <a:endParaRPr lang="sk-SK" sz="2400" dirty="0" smtClean="0"/>
          </a:p>
          <a:p>
            <a:r>
              <a:rPr lang="sk-SK" sz="2400" dirty="0" smtClean="0"/>
              <a:t>Smerujú od severu (</a:t>
            </a:r>
            <a:r>
              <a:rPr lang="sk-SK" sz="2400" dirty="0" smtClean="0">
                <a:solidFill>
                  <a:srgbClr val="FF0000"/>
                </a:solidFill>
              </a:rPr>
              <a:t>S</a:t>
            </a:r>
            <a:r>
              <a:rPr lang="sk-SK" sz="2400" dirty="0" smtClean="0"/>
              <a:t>) na juh (</a:t>
            </a:r>
            <a:r>
              <a:rPr lang="sk-SK" sz="2400" dirty="0" smtClean="0">
                <a:solidFill>
                  <a:srgbClr val="FF0000"/>
                </a:solidFill>
              </a:rPr>
              <a:t>J</a:t>
            </a:r>
            <a:r>
              <a:rPr lang="sk-SK" sz="2400" dirty="0" smtClean="0"/>
              <a:t>) a delia Zem na Východnú (</a:t>
            </a:r>
            <a:r>
              <a:rPr lang="sk-SK" sz="2400" dirty="0" smtClean="0">
                <a:solidFill>
                  <a:srgbClr val="FF0000"/>
                </a:solidFill>
              </a:rPr>
              <a:t>V</a:t>
            </a:r>
            <a:r>
              <a:rPr lang="sk-SK" sz="2400" dirty="0" smtClean="0"/>
              <a:t>) a Západnú (</a:t>
            </a:r>
            <a:r>
              <a:rPr lang="sk-SK" sz="2400" dirty="0" smtClean="0">
                <a:solidFill>
                  <a:srgbClr val="FF0000"/>
                </a:solidFill>
              </a:rPr>
              <a:t>Z</a:t>
            </a:r>
            <a:r>
              <a:rPr lang="sk-SK" sz="2400" dirty="0" smtClean="0"/>
              <a:t>) pologuľu.</a:t>
            </a:r>
          </a:p>
          <a:p>
            <a:endParaRPr lang="sk-SK" sz="2400" dirty="0" smtClean="0"/>
          </a:p>
          <a:p>
            <a:r>
              <a:rPr lang="sk-SK" sz="2400" dirty="0" smtClean="0"/>
              <a:t>Označujú sa v (°) stupňoch od 0° – 180°</a:t>
            </a:r>
          </a:p>
          <a:p>
            <a:endParaRPr lang="sk-SK" sz="2400" dirty="0" smtClean="0"/>
          </a:p>
          <a:p>
            <a:r>
              <a:rPr lang="sk-SK" sz="2400" dirty="0" smtClean="0"/>
              <a:t>Hlavným poludníkom je </a:t>
            </a:r>
            <a:r>
              <a:rPr lang="sk-SK" sz="2400" dirty="0" smtClean="0">
                <a:solidFill>
                  <a:srgbClr val="FF0000"/>
                </a:solidFill>
              </a:rPr>
              <a:t>Nultý poludník 0°</a:t>
            </a:r>
            <a:r>
              <a:rPr lang="sk-SK" sz="2400" dirty="0" smtClean="0"/>
              <a:t>, ktorý prechádza Londýnom (Greenwich).</a:t>
            </a:r>
          </a:p>
          <a:p>
            <a:endParaRPr lang="sk-SK" sz="2400" dirty="0"/>
          </a:p>
        </p:txBody>
      </p:sp>
      <p:pic>
        <p:nvPicPr>
          <p:cNvPr id="4098" name="Picture 2" descr="Green Leaf Background 604*608 transprent Png Free Download - Green, Globe,  Leaf. - CleanPNG / Kiss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66" y="1340768"/>
            <a:ext cx="487478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titude, Longitude, UTM - MD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" y="1124744"/>
            <a:ext cx="4927701" cy="492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4008" y="404664"/>
            <a:ext cx="4644008" cy="5760640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Poludníky a rovnobežky </a:t>
            </a:r>
            <a:r>
              <a:rPr lang="sk-SK" dirty="0" smtClean="0"/>
              <a:t>vytvárajú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geografickú sieť</a:t>
            </a:r>
            <a:r>
              <a:rPr lang="sk-SK" dirty="0" smtClean="0"/>
              <a:t>, pre ktorú platí, že každý bod na Zemi ma svoju presnú </a:t>
            </a:r>
            <a:r>
              <a:rPr lang="sk-SK" dirty="0" smtClean="0">
                <a:solidFill>
                  <a:srgbClr val="FF0000"/>
                </a:solidFill>
              </a:rPr>
              <a:t>súradnicu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Pomocou poludníkov a rovnobežiek vieme určovať viacero geografických aspektov, ako je napr. počasie, podnebie, čas, ap.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18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194</Words>
  <Application>Microsoft Office PowerPoint</Application>
  <PresentationFormat>Prezentácia na obrazovke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Čo môžeme vidieť na glóbuse?</vt:lpstr>
      <vt:lpstr>Prezentácia programu PowerPoint</vt:lpstr>
      <vt:lpstr>Rovnobežky</vt:lpstr>
      <vt:lpstr>Poludníky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môžeme vidieť na Glóbuse?</dc:title>
  <dc:creator>Janko</dc:creator>
  <cp:lastModifiedBy>ZS_Lehnice_2</cp:lastModifiedBy>
  <cp:revision>6</cp:revision>
  <dcterms:created xsi:type="dcterms:W3CDTF">2020-10-28T18:50:06Z</dcterms:created>
  <dcterms:modified xsi:type="dcterms:W3CDTF">2021-01-22T11:36:54Z</dcterms:modified>
</cp:coreProperties>
</file>