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69" r:id="rId8"/>
    <p:sldId id="278" r:id="rId9"/>
    <p:sldId id="279" r:id="rId10"/>
    <p:sldId id="280" r:id="rId11"/>
    <p:sldId id="263" r:id="rId12"/>
    <p:sldId id="27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33"/>
    <a:srgbClr val="8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57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585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29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819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5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15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051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910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538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423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03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7660-6D72-42FA-834C-8E8AF345B79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5D81D-4381-49E2-B4B6-84AC968898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97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Autofit/>
          </a:bodyPr>
          <a:lstStyle/>
          <a:p>
            <a:r>
              <a:rPr lang="sk-SK" sz="11500" b="1" dirty="0" smtClean="0">
                <a:ln w="38100">
                  <a:solidFill>
                    <a:srgbClr val="FF0000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ÁZIA</a:t>
            </a:r>
            <a:endParaRPr lang="sk-SK" sz="11500" b="1" dirty="0">
              <a:ln w="38100">
                <a:solidFill>
                  <a:srgbClr val="FF0000"/>
                </a:solidFill>
                <a:prstDash val="solid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7526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  <a:endParaRPr 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0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0291"/>
            <a:ext cx="5842992" cy="365658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12976"/>
            <a:ext cx="5550768" cy="3492358"/>
          </a:xfrm>
        </p:spPr>
      </p:pic>
    </p:spTree>
    <p:extLst>
      <p:ext uri="{BB962C8B-B14F-4D97-AF65-F5344CB8AC3E}">
        <p14:creationId xmlns:p14="http://schemas.microsoft.com/office/powerpoint/2010/main" val="29058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94" y="-3516"/>
            <a:ext cx="619816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946" y="1196238"/>
            <a:ext cx="2111152" cy="1143000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PÚŠTE: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 smtClean="0">
                <a:solidFill>
                  <a:srgbClr val="FF0000"/>
                </a:solidFill>
              </a:rPr>
              <a:t>1, 2, 3, 4, 5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91880" y="41490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54114" y="30022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765256" y="295188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167923" y="32953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13313" y="29227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75947" y="413872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898049" y="265880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48732" y="31366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13313" y="35539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58938" y="2741831"/>
            <a:ext cx="2255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POHORIA: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 smtClean="0">
                <a:solidFill>
                  <a:srgbClr val="FF0000"/>
                </a:solidFill>
              </a:rPr>
              <a:t>6, 7, 8, 9, 10, 11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991401" y="31868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129896" y="4690018"/>
            <a:ext cx="24525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NÍŽINY a </a:t>
            </a:r>
          </a:p>
          <a:p>
            <a:r>
              <a:rPr lang="sk-SK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PLOŠINY:</a:t>
            </a:r>
            <a:br>
              <a:rPr lang="sk-SK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 smtClean="0">
                <a:solidFill>
                  <a:srgbClr val="FF0000"/>
                </a:solidFill>
              </a:rPr>
              <a:t>12, 13, 14, 15, 16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734275" y="22003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974546" y="49135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303350" y="286941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347358" y="354889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723161" y="376357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679798" y="409827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0850" y="365241"/>
            <a:ext cx="2194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smtClean="0"/>
              <a:t>Pomenuj </a:t>
            </a:r>
          </a:p>
          <a:p>
            <a:pPr algn="ctr"/>
            <a:r>
              <a:rPr lang="sk-SK" sz="2400" dirty="0" smtClean="0"/>
              <a:t>povrchové celky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918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 !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9542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ZOPAKUJME SI ...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 Ázia kontinent alebo svetadiel?</a:t>
            </a:r>
          </a:p>
          <a:p>
            <a:r>
              <a:rPr lang="sk-SK" dirty="0" smtClean="0"/>
              <a:t>Ktorý je najväčší polostrov Ázie?</a:t>
            </a:r>
          </a:p>
          <a:p>
            <a:r>
              <a:rPr lang="sk-SK" dirty="0" smtClean="0"/>
              <a:t>Je Arabské more okrajovým morom Indického oceánu?</a:t>
            </a:r>
          </a:p>
          <a:p>
            <a:r>
              <a:rPr lang="sk-SK" dirty="0" smtClean="0"/>
              <a:t>Patrí Honšú do súostrovia Veľké </a:t>
            </a:r>
            <a:r>
              <a:rPr lang="sk-SK" dirty="0" err="1" smtClean="0"/>
              <a:t>Sundy</a:t>
            </a:r>
            <a:r>
              <a:rPr lang="sk-SK" dirty="0" smtClean="0"/>
              <a:t>?</a:t>
            </a:r>
          </a:p>
          <a:p>
            <a:r>
              <a:rPr lang="sk-SK" dirty="0" smtClean="0"/>
              <a:t>Obmýva Taiwan Žlté more?</a:t>
            </a:r>
          </a:p>
          <a:p>
            <a:r>
              <a:rPr lang="sk-SK" dirty="0" smtClean="0"/>
              <a:t>Je medzi Áziou a Amerikou Suezský prieplav?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95" y="116632"/>
            <a:ext cx="194616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 Ázie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556792"/>
            <a:ext cx="39754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5252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70000"/>
              <a:buNone/>
              <a:defRPr/>
            </a:pPr>
            <a:r>
              <a:rPr lang="sk-SK" sz="2000" b="1" u="sng" dirty="0" smtClean="0">
                <a:cs typeface="Arial" pitchFamily="34" charset="0"/>
              </a:rPr>
              <a:t>ZAUJÍMAVOSTI:</a:t>
            </a:r>
            <a:r>
              <a:rPr lang="sk-SK" sz="2000" u="sng" dirty="0" smtClean="0">
                <a:cs typeface="Arial" pitchFamily="34" charset="0"/>
              </a:rPr>
              <a:t> </a:t>
            </a:r>
            <a:endParaRPr lang="sk-SK" sz="2000" dirty="0">
              <a:cs typeface="Arial" pitchFamily="34" charset="0"/>
            </a:endParaRPr>
          </a:p>
          <a:p>
            <a:pPr lvl="0">
              <a:lnSpc>
                <a:spcPct val="80000"/>
              </a:lnSpc>
              <a:buSzPct val="70000"/>
              <a:defRPr/>
            </a:pPr>
            <a:r>
              <a:rPr lang="sk-SK" sz="2000" dirty="0">
                <a:cs typeface="Arial" pitchFamily="34" charset="0"/>
              </a:rPr>
              <a:t>priemerná nadmorská výška </a:t>
            </a:r>
            <a:r>
              <a:rPr lang="sk-SK" sz="2000" dirty="0" smtClean="0">
                <a:cs typeface="Arial" pitchFamily="34" charset="0"/>
              </a:rPr>
              <a:t>-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960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 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>
              <a:buSzPct val="70000"/>
              <a:tabLst>
                <a:tab pos="985838" algn="l"/>
              </a:tabLst>
              <a:defRPr/>
            </a:pPr>
            <a:r>
              <a:rPr lang="sk-SK" sz="2000" dirty="0">
                <a:cs typeface="Arial" pitchFamily="34" charset="0"/>
              </a:rPr>
              <a:t>najvyššie pohorie –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Himaláje</a:t>
            </a:r>
          </a:p>
          <a:p>
            <a:pPr lvl="0">
              <a:buSzPct val="70000"/>
              <a:tabLst>
                <a:tab pos="985838" algn="l"/>
              </a:tabLst>
              <a:defRPr/>
            </a:pPr>
            <a:r>
              <a:rPr lang="sk-SK" sz="2000" dirty="0">
                <a:cs typeface="Arial" pitchFamily="34" charset="0"/>
              </a:rPr>
              <a:t>najvyšší vrch –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Mount Everest </a:t>
            </a:r>
            <a:r>
              <a:rPr lang="sk-SK" sz="2000" dirty="0">
                <a:cs typeface="Arial" pitchFamily="34" charset="0"/>
              </a:rPr>
              <a:t>- 8850 </a:t>
            </a:r>
            <a:r>
              <a:rPr lang="sk-SK" sz="2000" dirty="0" smtClean="0">
                <a:cs typeface="Arial" pitchFamily="34" charset="0"/>
              </a:rPr>
              <a:t>m (tibetsky </a:t>
            </a:r>
            <a:r>
              <a:rPr lang="sk-SK" sz="2000" dirty="0" err="1">
                <a:cs typeface="Arial" pitchFamily="34" charset="0"/>
              </a:rPr>
              <a:t>Ču-mu-lang-ma</a:t>
            </a:r>
            <a:r>
              <a:rPr lang="sk-SK" sz="2000" dirty="0">
                <a:cs typeface="Arial" pitchFamily="34" charset="0"/>
              </a:rPr>
              <a:t> – Matka Zeme</a:t>
            </a:r>
            <a:r>
              <a:rPr lang="sk-SK" sz="2000" dirty="0" smtClean="0">
                <a:cs typeface="Arial" pitchFamily="34" charset="0"/>
              </a:rPr>
              <a:t>, nepálsky </a:t>
            </a:r>
            <a:r>
              <a:rPr lang="sk-SK" sz="2000" dirty="0">
                <a:cs typeface="Arial" pitchFamily="34" charset="0"/>
              </a:rPr>
              <a:t>Sagarmatha – Kráľ nebies)</a:t>
            </a:r>
          </a:p>
          <a:p>
            <a:pPr lvl="0">
              <a:buSzPct val="70000"/>
              <a:tabLst>
                <a:tab pos="985838" algn="l"/>
              </a:tabLst>
              <a:defRPr/>
            </a:pP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14 vrcholov</a:t>
            </a:r>
            <a:r>
              <a:rPr lang="sk-SK" sz="2000" dirty="0">
                <a:cs typeface="Arial" pitchFamily="34" charset="0"/>
              </a:rPr>
              <a:t> s nadmorskou  výškou nad </a:t>
            </a:r>
            <a:r>
              <a:rPr lang="sk-SK" sz="2000" dirty="0" smtClean="0">
                <a:cs typeface="Arial" pitchFamily="34" charset="0"/>
              </a:rPr>
              <a:t>  8000 </a:t>
            </a:r>
            <a:r>
              <a:rPr lang="sk-SK" sz="2000" dirty="0">
                <a:cs typeface="Arial" pitchFamily="34" charset="0"/>
              </a:rPr>
              <a:t>m</a:t>
            </a:r>
          </a:p>
          <a:p>
            <a:pPr>
              <a:buSzPct val="70000"/>
              <a:tabLst>
                <a:tab pos="985838" algn="l"/>
              </a:tabLst>
              <a:defRPr/>
            </a:pPr>
            <a:r>
              <a:rPr lang="sk-SK" sz="2000" dirty="0">
                <a:cs typeface="Arial" pitchFamily="34" charset="0"/>
              </a:rPr>
              <a:t>najnižšie položené miesto -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Mŕtve more </a:t>
            </a:r>
            <a:r>
              <a:rPr lang="sk-SK" sz="2000" dirty="0">
                <a:cs typeface="Arial" pitchFamily="34" charset="0"/>
              </a:rPr>
              <a:t>- 408 m pod hladinou svetového oceánu</a:t>
            </a:r>
          </a:p>
          <a:p>
            <a:pPr>
              <a:buSzPct val="70000"/>
              <a:tabLst>
                <a:tab pos="985838" algn="l"/>
              </a:tabLst>
              <a:defRPr/>
            </a:pPr>
            <a:r>
              <a:rPr lang="sk-SK" sz="2000" dirty="0">
                <a:cs typeface="Arial" pitchFamily="34" charset="0"/>
              </a:rPr>
              <a:t>najrozsiahlejšia a najvyššie položená náhorná plošina </a:t>
            </a:r>
            <a:r>
              <a:rPr lang="sk-SK" sz="2000" dirty="0" smtClean="0">
                <a:cs typeface="Arial" pitchFamily="34" charset="0"/>
              </a:rPr>
              <a:t>sveta –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Tibetská náhorná plošina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sk-SK" sz="1400" dirty="0"/>
          </a:p>
        </p:txBody>
      </p:sp>
      <p:sp>
        <p:nvSpPr>
          <p:cNvPr id="5" name="BlokTextu 4"/>
          <p:cNvSpPr txBox="1"/>
          <p:nvPr/>
        </p:nvSpPr>
        <p:spPr>
          <a:xfrm rot="1342250">
            <a:off x="1784736" y="434745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Himaláje</a:t>
            </a:r>
            <a:endParaRPr lang="sk-SK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176837" y="415014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Tibet</a:t>
            </a:r>
            <a:endParaRPr lang="sk-SK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70976" y="3616556"/>
            <a:ext cx="132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Mŕtve more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>
            <a:off x="377415" y="3673092"/>
            <a:ext cx="175440" cy="348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9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HIMALÁJE – Mount Everest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355118" cy="486908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76335"/>
            <a:ext cx="4618856" cy="30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Mŕtve more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2" y="1417638"/>
            <a:ext cx="7499176" cy="5235001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4984"/>
            <a:ext cx="5508104" cy="30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Tibetská náhorná plošina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6" y="1417638"/>
            <a:ext cx="7787208" cy="5196491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6" y="1154279"/>
            <a:ext cx="7634808" cy="5732088"/>
          </a:xfrm>
        </p:spPr>
      </p:pic>
    </p:spTree>
    <p:extLst>
      <p:ext uri="{BB962C8B-B14F-4D97-AF65-F5344CB8AC3E}">
        <p14:creationId xmlns:p14="http://schemas.microsoft.com/office/powerpoint/2010/main" val="99732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21" y="35264"/>
            <a:ext cx="1984869" cy="19535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954" y="1268760"/>
            <a:ext cx="8229600" cy="4914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Pre Áziu sú typické:</a:t>
            </a:r>
          </a:p>
          <a:p>
            <a:r>
              <a:rPr lang="sk-SK" b="1" dirty="0" smtClean="0"/>
              <a:t>rozsiahle pohoria</a:t>
            </a:r>
          </a:p>
          <a:p>
            <a:r>
              <a:rPr lang="sk-SK" b="1" dirty="0" smtClean="0"/>
              <a:t>nížiny</a:t>
            </a:r>
          </a:p>
          <a:p>
            <a:r>
              <a:rPr lang="sk-SK" b="1" dirty="0" smtClean="0"/>
              <a:t>náhorné plošiny</a:t>
            </a:r>
          </a:p>
          <a:p>
            <a:pPr marL="0" indent="0">
              <a:buNone/>
            </a:pPr>
            <a:r>
              <a:rPr lang="sk-SK" dirty="0" smtClean="0"/>
              <a:t>Nachádza sa tu najvyšší i najnižší bod Zeme:</a:t>
            </a:r>
          </a:p>
          <a:p>
            <a:r>
              <a:rPr lang="sk-SK" b="1" dirty="0" smtClean="0"/>
              <a:t>Mount Everest</a:t>
            </a:r>
            <a:r>
              <a:rPr lang="sk-SK" dirty="0" smtClean="0"/>
              <a:t> (8848 m </a:t>
            </a:r>
            <a:r>
              <a:rPr lang="sk-SK" dirty="0" err="1" smtClean="0"/>
              <a:t>n.m</a:t>
            </a:r>
            <a:r>
              <a:rPr lang="sk-SK" dirty="0" smtClean="0"/>
              <a:t>.)</a:t>
            </a:r>
          </a:p>
          <a:p>
            <a:r>
              <a:rPr lang="sk-SK" b="1" dirty="0" smtClean="0"/>
              <a:t>hladina Mŕtveho mora</a:t>
            </a:r>
            <a:r>
              <a:rPr lang="sk-SK" dirty="0" smtClean="0"/>
              <a:t> (-400 m </a:t>
            </a:r>
            <a:r>
              <a:rPr lang="sk-SK" dirty="0" err="1" smtClean="0"/>
              <a:t>n.m</a:t>
            </a:r>
            <a:r>
              <a:rPr lang="sk-SK" dirty="0" smtClean="0"/>
              <a:t>.)</a:t>
            </a:r>
          </a:p>
          <a:p>
            <a:pPr marL="0" indent="0">
              <a:buNone/>
            </a:pPr>
            <a:r>
              <a:rPr lang="sk-SK" dirty="0" smtClean="0"/>
              <a:t>Je tu i najväčšia a najrozsiahlejšia plošina:</a:t>
            </a:r>
          </a:p>
          <a:p>
            <a:r>
              <a:rPr lang="sk-SK" b="1" dirty="0" smtClean="0"/>
              <a:t>Tibetská náhorná plošina</a:t>
            </a:r>
          </a:p>
          <a:p>
            <a:endParaRPr lang="sk-SK" dirty="0" smtClean="0"/>
          </a:p>
          <a:p>
            <a:endParaRPr lang="sk-SK" b="1" u="sng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3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21" y="35264"/>
            <a:ext cx="1984869" cy="19535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954" y="1268760"/>
            <a:ext cx="8229600" cy="4914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u="sng" dirty="0" smtClean="0"/>
              <a:t>POHORIA:</a:t>
            </a:r>
            <a:r>
              <a:rPr lang="sk-SK" dirty="0" smtClean="0"/>
              <a:t> Himaláje, Karakoram, Pamír, Hindúkuš, </a:t>
            </a:r>
            <a:r>
              <a:rPr lang="sk-SK" dirty="0" err="1" smtClean="0"/>
              <a:t>Kun</a:t>
            </a:r>
            <a:r>
              <a:rPr lang="sk-SK" dirty="0" smtClean="0"/>
              <a:t> </a:t>
            </a:r>
            <a:r>
              <a:rPr lang="sk-SK" dirty="0" err="1" smtClean="0"/>
              <a:t>Lun</a:t>
            </a:r>
            <a:r>
              <a:rPr lang="sk-SK" dirty="0" smtClean="0"/>
              <a:t>, </a:t>
            </a:r>
            <a:r>
              <a:rPr lang="sk-SK" dirty="0" err="1" smtClean="0"/>
              <a:t>Ťan</a:t>
            </a:r>
            <a:r>
              <a:rPr lang="sk-SK" dirty="0" smtClean="0"/>
              <a:t> </a:t>
            </a:r>
            <a:r>
              <a:rPr lang="sk-SK" dirty="0" err="1" smtClean="0"/>
              <a:t>Šan</a:t>
            </a:r>
            <a:r>
              <a:rPr lang="sk-SK" dirty="0" smtClean="0"/>
              <a:t>, </a:t>
            </a:r>
            <a:r>
              <a:rPr lang="sk-SK" dirty="0" err="1" smtClean="0"/>
              <a:t>Altaj</a:t>
            </a:r>
            <a:r>
              <a:rPr lang="sk-SK" dirty="0" smtClean="0"/>
              <a:t>, Ural, </a:t>
            </a:r>
            <a:r>
              <a:rPr lang="sk-SK" dirty="0" err="1" smtClean="0"/>
              <a:t>Verchojanský</a:t>
            </a:r>
            <a:r>
              <a:rPr lang="sk-SK" dirty="0" smtClean="0"/>
              <a:t> chrbát, Taurus, </a:t>
            </a:r>
            <a:r>
              <a:rPr lang="sk-SK" dirty="0" err="1" smtClean="0"/>
              <a:t>Zagros</a:t>
            </a:r>
            <a:r>
              <a:rPr lang="sk-SK" dirty="0" smtClean="0"/>
              <a:t>, Kaukaz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 smtClean="0"/>
              <a:t>PLOŠINY:</a:t>
            </a:r>
            <a:r>
              <a:rPr lang="sk-SK" dirty="0" smtClean="0"/>
              <a:t> Tibetská náhorná, Dekanská, </a:t>
            </a:r>
            <a:r>
              <a:rPr lang="sk-SK" dirty="0" err="1" smtClean="0"/>
              <a:t>Stredosibírska</a:t>
            </a:r>
            <a:r>
              <a:rPr lang="sk-SK" dirty="0" smtClean="0"/>
              <a:t> plošina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 smtClean="0"/>
              <a:t>NÍŽINY: </a:t>
            </a:r>
            <a:r>
              <a:rPr lang="sk-SK" dirty="0" smtClean="0"/>
              <a:t>Západosibírska, Kaspická, Turanská, Mezopotámska,  Veľká čínska, </a:t>
            </a:r>
            <a:r>
              <a:rPr lang="sk-SK" dirty="0" err="1" smtClean="0"/>
              <a:t>Indogangská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endParaRPr lang="sk-SK" b="1" dirty="0" smtClean="0"/>
          </a:p>
          <a:p>
            <a:endParaRPr lang="sk-SK" dirty="0" smtClean="0"/>
          </a:p>
          <a:p>
            <a:endParaRPr lang="sk-SK" b="1" u="sng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44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21" y="35264"/>
            <a:ext cx="1984869" cy="19535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PÚŠTE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00" y="1772816"/>
            <a:ext cx="4932040" cy="4305749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148064" y="1772816"/>
            <a:ext cx="372352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Púšte sa v Ázii vyskytujú v oblasti obratníka Raka i v miernom pásme:</a:t>
            </a:r>
          </a:p>
          <a:p>
            <a:r>
              <a:rPr lang="sk-SK" b="1" dirty="0" smtClean="0"/>
              <a:t>Gobi </a:t>
            </a:r>
            <a:r>
              <a:rPr lang="sk-SK" dirty="0" smtClean="0"/>
              <a:t>– najväčšia v Ázii</a:t>
            </a:r>
          </a:p>
          <a:p>
            <a:r>
              <a:rPr lang="sk-SK" dirty="0"/>
              <a:t>Rub </a:t>
            </a:r>
            <a:r>
              <a:rPr lang="sk-SK" dirty="0" err="1"/>
              <a:t>al</a:t>
            </a:r>
            <a:r>
              <a:rPr lang="sk-SK" dirty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Chálí</a:t>
            </a:r>
            <a:r>
              <a:rPr lang="sk-SK" dirty="0" smtClean="0"/>
              <a:t>, </a:t>
            </a:r>
            <a:r>
              <a:rPr lang="sk-SK" dirty="0" err="1" smtClean="0"/>
              <a:t>Nafúd</a:t>
            </a:r>
            <a:r>
              <a:rPr lang="sk-SK" dirty="0" smtClean="0"/>
              <a:t>, </a:t>
            </a:r>
            <a:r>
              <a:rPr lang="sk-SK" dirty="0" err="1" smtClean="0"/>
              <a:t>Dahná</a:t>
            </a:r>
            <a:r>
              <a:rPr lang="sk-SK" dirty="0"/>
              <a:t> </a:t>
            </a:r>
            <a:r>
              <a:rPr lang="sk-SK" dirty="0" smtClean="0"/>
              <a:t>– na Arabskom polostrove</a:t>
            </a:r>
          </a:p>
          <a:p>
            <a:r>
              <a:rPr lang="sk-SK" dirty="0" smtClean="0"/>
              <a:t>Thárska púšť</a:t>
            </a:r>
          </a:p>
          <a:p>
            <a:r>
              <a:rPr lang="sk-SK" dirty="0" smtClean="0"/>
              <a:t>Karakum a Kyzylkum – v strednej Ázii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5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296</Words>
  <Application>Microsoft Office PowerPoint</Application>
  <PresentationFormat>Prezentácia na obrazovke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Motív Office</vt:lpstr>
      <vt:lpstr>ÁZIA</vt:lpstr>
      <vt:lpstr>ZOPAKUJME SI ...</vt:lpstr>
      <vt:lpstr>Povrch Ázie</vt:lpstr>
      <vt:lpstr>HIMALÁJE – Mount Everest</vt:lpstr>
      <vt:lpstr>Mŕtve more</vt:lpstr>
      <vt:lpstr>Tibetská náhorná plošina</vt:lpstr>
      <vt:lpstr>POVRCH</vt:lpstr>
      <vt:lpstr>POVRCH</vt:lpstr>
      <vt:lpstr>PÚŠTE</vt:lpstr>
      <vt:lpstr>GOBI</vt:lpstr>
      <vt:lpstr>PÚŠTE: 1, 2, 3, 4, 5</vt:lpstr>
      <vt:lpstr>ĎAKUJEM ZA POZORNOSŤ 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ÁZIA</dc:title>
  <dc:creator>Ucitel1</dc:creator>
  <cp:lastModifiedBy>ZS_Lehnice_2</cp:lastModifiedBy>
  <cp:revision>27</cp:revision>
  <dcterms:created xsi:type="dcterms:W3CDTF">2017-02-27T11:26:56Z</dcterms:created>
  <dcterms:modified xsi:type="dcterms:W3CDTF">2021-01-22T10:10:25Z</dcterms:modified>
</cp:coreProperties>
</file>