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62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85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1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8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0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59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41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59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1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947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36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67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E322-D3AB-475D-8252-2035A8F63647}" type="datetimeFigureOut">
              <a:rPr lang="sk-SK" smtClean="0"/>
              <a:t>26.02.2021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B6BF-3486-48DF-9A6F-21F37BEED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7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https://www.aktuality.sk/clanok/478457/top-15-najznamejsich-tradicnych-madarskych-jed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49" y="0"/>
            <a:ext cx="829389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169" y="116115"/>
            <a:ext cx="7830000" cy="2387600"/>
          </a:xfrm>
        </p:spPr>
        <p:txBody>
          <a:bodyPr/>
          <a:lstStyle/>
          <a:p>
            <a:pPr algn="r"/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MAĎARSKO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8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miskovec mesto">
            <a:extLst>
              <a:ext uri="{FF2B5EF4-FFF2-40B4-BE49-F238E27FC236}">
                <a16:creationId xmlns:a16="http://schemas.microsoft.com/office/drawing/2014/main" id="{B5DFBF66-2A1C-4C1C-9ADA-981B3E7F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" y="787791"/>
            <a:ext cx="12166147" cy="52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miskovec mesto">
            <a:extLst>
              <a:ext uri="{FF2B5EF4-FFF2-40B4-BE49-F238E27FC236}">
                <a16:creationId xmlns:a16="http://schemas.microsoft.com/office/drawing/2014/main" id="{29B90FE1-42E9-48D8-9818-1616177D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9FB23F-68E2-4A06-B539-22D60AC26274}"/>
              </a:ext>
            </a:extLst>
          </p:cNvPr>
          <p:cNvSpPr txBox="1"/>
          <p:nvPr/>
        </p:nvSpPr>
        <p:spPr>
          <a:xfrm>
            <a:off x="6949440" y="520505"/>
            <a:ext cx="3366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MIŠKOVEC</a:t>
            </a:r>
          </a:p>
        </p:txBody>
      </p:sp>
    </p:spTree>
    <p:extLst>
      <p:ext uri="{BB962C8B-B14F-4D97-AF65-F5344CB8AC3E}">
        <p14:creationId xmlns:p14="http://schemas.microsoft.com/office/powerpoint/2010/main" val="33777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Ãºvisiaci obrÃ¡zok">
            <a:extLst>
              <a:ext uri="{FF2B5EF4-FFF2-40B4-BE49-F238E27FC236}">
                <a16:creationId xmlns:a16="http://schemas.microsoft.com/office/drawing/2014/main" id="{5C838FB3-778B-459B-8E63-AD249F06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6" y="0"/>
            <a:ext cx="10310453" cy="68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Ãºvisiaci obrÃ¡zok">
            <a:extLst>
              <a:ext uri="{FF2B5EF4-FFF2-40B4-BE49-F238E27FC236}">
                <a16:creationId xmlns:a16="http://schemas.microsoft.com/office/drawing/2014/main" id="{EFFFA428-5FE5-450A-A836-10E203EC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30" y="591370"/>
            <a:ext cx="7918939" cy="59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9CF402-460E-4B0A-A487-2173C9C24F59}"/>
              </a:ext>
            </a:extLst>
          </p:cNvPr>
          <p:cNvSpPr txBox="1"/>
          <p:nvPr/>
        </p:nvSpPr>
        <p:spPr>
          <a:xfrm>
            <a:off x="2897945" y="1083212"/>
            <a:ext cx="258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SEGEDÍN</a:t>
            </a:r>
          </a:p>
        </p:txBody>
      </p:sp>
    </p:spTree>
    <p:extLst>
      <p:ext uri="{BB962C8B-B14F-4D97-AF65-F5344CB8AC3E}">
        <p14:creationId xmlns:p14="http://schemas.microsoft.com/office/powerpoint/2010/main" val="14352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ok vyhÄ¾adÃ¡vania obrÃ¡zkov pre dopyt gyor">
            <a:extLst>
              <a:ext uri="{FF2B5EF4-FFF2-40B4-BE49-F238E27FC236}">
                <a16:creationId xmlns:a16="http://schemas.microsoft.com/office/drawing/2014/main" id="{440B6B66-3A3F-4118-A51B-AAAF0A8A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FD31E32-48BE-4A44-BF79-01EB98B4E52D}"/>
              </a:ext>
            </a:extLst>
          </p:cNvPr>
          <p:cNvSpPr txBox="1"/>
          <p:nvPr/>
        </p:nvSpPr>
        <p:spPr>
          <a:xfrm>
            <a:off x="3704493" y="5955330"/>
            <a:ext cx="267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</a:t>
            </a:r>
          </a:p>
        </p:txBody>
      </p:sp>
    </p:spTree>
    <p:extLst>
      <p:ext uri="{BB962C8B-B14F-4D97-AF65-F5344CB8AC3E}">
        <p14:creationId xmlns:p14="http://schemas.microsoft.com/office/powerpoint/2010/main" val="291097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398" y="175190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Zaujímavosti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4820" y="166869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čabianska klobása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debrecínska šunka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barackovica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tokajské a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egerské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vína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červená paprika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Rubikova kocka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čardáš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https://www.aktuality.sk/clanok/478457/top-15-najznamejsich-tradicnych-madarskych-jedal/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VÃ½sledok vyhÄ¾adÃ¡vania obrÃ¡zkov pre dopyt Äabianska klobÃ¡sa">
            <a:extLst>
              <a:ext uri="{FF2B5EF4-FFF2-40B4-BE49-F238E27FC236}">
                <a16:creationId xmlns:a16="http://schemas.microsoft.com/office/drawing/2014/main" id="{D57F819C-669C-42D8-B8DF-B17F24CB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8" y="105678"/>
            <a:ext cx="6484257" cy="48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debrecÃ­nska Å¡unka">
            <a:extLst>
              <a:ext uri="{FF2B5EF4-FFF2-40B4-BE49-F238E27FC236}">
                <a16:creationId xmlns:a16="http://schemas.microsoft.com/office/drawing/2014/main" id="{9303D79D-79F7-4900-8308-315263F1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9" y="681036"/>
            <a:ext cx="6484257" cy="48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egerske vino">
            <a:extLst>
              <a:ext uri="{FF2B5EF4-FFF2-40B4-BE49-F238E27FC236}">
                <a16:creationId xmlns:a16="http://schemas.microsoft.com/office/drawing/2014/main" id="{C4E0BA5B-8651-45A6-B1CD-A1B6E21C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8" y="1235799"/>
            <a:ext cx="6484258" cy="43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Ãºvisiaci obrÃ¡zok">
            <a:extLst>
              <a:ext uri="{FF2B5EF4-FFF2-40B4-BE49-F238E27FC236}">
                <a16:creationId xmlns:a16="http://schemas.microsoft.com/office/drawing/2014/main" id="{BE35BC04-8A6B-4C9F-BD99-DC1A7F01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76" y="2006598"/>
            <a:ext cx="7041304" cy="35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Ã½sledok vyhÄ¾adÃ¡vania obrÃ¡zkov pre dopyt madarska cervena paprika">
            <a:extLst>
              <a:ext uri="{FF2B5EF4-FFF2-40B4-BE49-F238E27FC236}">
                <a16:creationId xmlns:a16="http://schemas.microsoft.com/office/drawing/2014/main" id="{1B7F54DC-3179-4BA1-AE3A-66689633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76" y="2260195"/>
            <a:ext cx="6526379" cy="43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Ã½sledok vyhÄ¾adÃ¡vania obrÃ¡zkov pre dopyt rubikova kocka">
            <a:extLst>
              <a:ext uri="{FF2B5EF4-FFF2-40B4-BE49-F238E27FC236}">
                <a16:creationId xmlns:a16="http://schemas.microsoft.com/office/drawing/2014/main" id="{143161A7-7E04-4974-9121-4FA30832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56" y="105678"/>
            <a:ext cx="4076246" cy="42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VÃ½sledok vyhÄ¾adÃ¡vania obrÃ¡zkov pre dopyt cardas madarsky">
            <a:extLst>
              <a:ext uri="{FF2B5EF4-FFF2-40B4-BE49-F238E27FC236}">
                <a16:creationId xmlns:a16="http://schemas.microsoft.com/office/drawing/2014/main" id="{CAF0649F-2A7B-47D0-A7F1-DD484DB6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7" y="1583800"/>
            <a:ext cx="4806950" cy="49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5C628-D221-468C-8D94-2604FC9D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39068"/>
            <a:ext cx="10515600" cy="1325563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pozornosť.....</a:t>
            </a:r>
          </a:p>
        </p:txBody>
      </p:sp>
    </p:spTree>
    <p:extLst>
      <p:ext uri="{BB962C8B-B14F-4D97-AF65-F5344CB8AC3E}">
        <p14:creationId xmlns:p14="http://schemas.microsoft.com/office/powerpoint/2010/main" val="7149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Fyzicko-geografická charakteristika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nížiny – 3/5 územia</a:t>
            </a:r>
          </a:p>
          <a:p>
            <a:pPr lvl="1">
              <a:buFontTx/>
              <a:buChar char="-"/>
            </a:pPr>
            <a:r>
              <a:rPr lang="sk-SK" dirty="0"/>
              <a:t>Veľká dunajská nížina</a:t>
            </a:r>
          </a:p>
          <a:p>
            <a:pPr lvl="1">
              <a:buFontTx/>
              <a:buChar char="-"/>
            </a:pPr>
            <a:r>
              <a:rPr lang="sk-SK" dirty="0"/>
              <a:t> Malá dunajská nížina</a:t>
            </a:r>
          </a:p>
          <a:p>
            <a:r>
              <a:rPr lang="sk-SK" dirty="0"/>
              <a:t>pohoria – Matra – na hraniciach so Slovenskom</a:t>
            </a:r>
          </a:p>
          <a:p>
            <a:r>
              <a:rPr lang="sk-SK" dirty="0"/>
              <a:t>podnebie – mierne</a:t>
            </a:r>
          </a:p>
          <a:p>
            <a:r>
              <a:rPr lang="sk-SK" dirty="0"/>
              <a:t>rieky – Dunaj, Tisa</a:t>
            </a:r>
          </a:p>
          <a:p>
            <a:r>
              <a:rPr lang="sk-SK" dirty="0"/>
              <a:t> jazero – Balaton – najväčšie stepné jazero na JZ od Budapešti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5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bal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bala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0"/>
            <a:ext cx="10287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bala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4" y="1334510"/>
            <a:ext cx="8096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Hospodárstvo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Poľnohospodárstvo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veľmi úrodná orná pôda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obilniny – pšenica, kukurica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cukrová repa, slnečnica, tabak, teplomilné ovocie (marhule, broskyne)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zelenina –paprika, melóny, paradajky, uhorky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chov: hydina (kačice, Husi), ošípané, kone</a:t>
            </a:r>
          </a:p>
        </p:txBody>
      </p:sp>
    </p:spTree>
    <p:extLst>
      <p:ext uri="{BB962C8B-B14F-4D97-AF65-F5344CB8AC3E}">
        <p14:creationId xmlns:p14="http://schemas.microsoft.com/office/powerpoint/2010/main" val="23170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Nerastné suroviny</a:t>
            </a:r>
          </a:p>
          <a:p>
            <a:r>
              <a:rPr lang="sk-SK" dirty="0"/>
              <a:t>nedostatok NS - dováža</a:t>
            </a:r>
          </a:p>
          <a:p>
            <a:r>
              <a:rPr lang="sk-SK" dirty="0"/>
              <a:t>bauxit – spracovávajú ho najmä hlinikárne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Priemysel</a:t>
            </a:r>
          </a:p>
          <a:p>
            <a:r>
              <a:rPr lang="sk-SK" dirty="0"/>
              <a:t>strojársky – autobusy, montáž áut</a:t>
            </a:r>
          </a:p>
          <a:p>
            <a:r>
              <a:rPr lang="sk-SK" dirty="0"/>
              <a:t>chemický – spracovanie ropy</a:t>
            </a:r>
          </a:p>
          <a:p>
            <a:r>
              <a:rPr lang="sk-SK" dirty="0"/>
              <a:t>farmaceutický</a:t>
            </a:r>
          </a:p>
          <a:p>
            <a:r>
              <a:rPr lang="sk-SK" dirty="0"/>
              <a:t>tradičný potravinársky</a:t>
            </a:r>
          </a:p>
        </p:txBody>
      </p:sp>
      <p:pic>
        <p:nvPicPr>
          <p:cNvPr id="7170" name="Picture 2" descr="VÃ½sledok vyhÄ¾adÃ¡vania obrÃ¡zkov pre dopyt bauxit nerast madarsko">
            <a:extLst>
              <a:ext uri="{FF2B5EF4-FFF2-40B4-BE49-F238E27FC236}">
                <a16:creationId xmlns:a16="http://schemas.microsoft.com/office/drawing/2014/main" id="{1FD28697-4C98-486F-A7B7-0C5CB395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1891"/>
            <a:ext cx="10168247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FF50624-B8E4-41B8-830B-6BB7B187563A}"/>
              </a:ext>
            </a:extLst>
          </p:cNvPr>
          <p:cNvSpPr txBox="1"/>
          <p:nvPr/>
        </p:nvSpPr>
        <p:spPr>
          <a:xfrm>
            <a:off x="1185553" y="681037"/>
            <a:ext cx="5938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– ekologická havária v mestečku </a:t>
            </a:r>
            <a:r>
              <a:rPr lang="sk-SK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Ajka</a:t>
            </a:r>
            <a:endParaRPr lang="sk-SK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Sídla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obyvateľstvo - národnostne jednotné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mesto: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BUDAPEŠŤ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1/5 obyv.</a:t>
            </a:r>
          </a:p>
          <a:p>
            <a:pPr lvl="5">
              <a:buFontTx/>
              <a:buChar char="-"/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leží na Dunaji</a:t>
            </a:r>
          </a:p>
          <a:p>
            <a:pPr lvl="5">
              <a:buFontTx/>
              <a:buChar char="-"/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priemyselné a kultúrne centrum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Ďalšie mestá: Debrecín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Miškovec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Segedín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8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F3D28BF-16B3-45DB-9EB9-D38B5514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5" y="391885"/>
            <a:ext cx="11847363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budapest">
            <a:extLst>
              <a:ext uri="{FF2B5EF4-FFF2-40B4-BE49-F238E27FC236}">
                <a16:creationId xmlns:a16="http://schemas.microsoft.com/office/drawing/2014/main" id="{9DE6E98C-3351-498F-A660-25D39D9E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budapest">
            <a:extLst>
              <a:ext uri="{FF2B5EF4-FFF2-40B4-BE49-F238E27FC236}">
                <a16:creationId xmlns:a16="http://schemas.microsoft.com/office/drawing/2014/main" id="{C3A12B96-CE94-4D1B-B299-2A09C2E9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1" y="339090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budapest">
            <a:extLst>
              <a:ext uri="{FF2B5EF4-FFF2-40B4-BE49-F238E27FC236}">
                <a16:creationId xmlns:a16="http://schemas.microsoft.com/office/drawing/2014/main" id="{7AFF9338-7429-4BEF-B195-2DE38535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01" y="481965"/>
            <a:ext cx="952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2D40066-2ABD-495B-8DF3-C3A7151E5E70}"/>
              </a:ext>
            </a:extLst>
          </p:cNvPr>
          <p:cNvSpPr txBox="1"/>
          <p:nvPr/>
        </p:nvSpPr>
        <p:spPr>
          <a:xfrm>
            <a:off x="1507001" y="1181686"/>
            <a:ext cx="334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BUDAPEŠŤ</a:t>
            </a:r>
          </a:p>
        </p:txBody>
      </p:sp>
    </p:spTree>
    <p:extLst>
      <p:ext uri="{BB962C8B-B14F-4D97-AF65-F5344CB8AC3E}">
        <p14:creationId xmlns:p14="http://schemas.microsoft.com/office/powerpoint/2010/main" val="37533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debrecÃ­n">
            <a:extLst>
              <a:ext uri="{FF2B5EF4-FFF2-40B4-BE49-F238E27FC236}">
                <a16:creationId xmlns:a16="http://schemas.microsoft.com/office/drawing/2014/main" id="{EF43E9B2-26FE-4149-A3E3-AC8C802A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1" y="774"/>
            <a:ext cx="10311618" cy="68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debrecÃ­n">
            <a:extLst>
              <a:ext uri="{FF2B5EF4-FFF2-40B4-BE49-F238E27FC236}">
                <a16:creationId xmlns:a16="http://schemas.microsoft.com/office/drawing/2014/main" id="{8E302CAF-F13E-4A11-8089-4C275FBB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2269222"/>
            <a:ext cx="97440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08DE66-3EC5-4BE1-BB70-1EC7534531F8}"/>
              </a:ext>
            </a:extLst>
          </p:cNvPr>
          <p:cNvSpPr txBox="1"/>
          <p:nvPr/>
        </p:nvSpPr>
        <p:spPr>
          <a:xfrm>
            <a:off x="3376246" y="745588"/>
            <a:ext cx="33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DEBRECÍN</a:t>
            </a:r>
          </a:p>
        </p:txBody>
      </p:sp>
    </p:spTree>
    <p:extLst>
      <p:ext uri="{BB962C8B-B14F-4D97-AF65-F5344CB8AC3E}">
        <p14:creationId xmlns:p14="http://schemas.microsoft.com/office/powerpoint/2010/main" val="13778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188</Words>
  <Application>Microsoft Office PowerPoint</Application>
  <PresentationFormat>Širokouhlá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balíka Office</vt:lpstr>
      <vt:lpstr>MAĎARSKO</vt:lpstr>
      <vt:lpstr>Fyzicko-geografická charakteristika </vt:lpstr>
      <vt:lpstr>Prezentácia programu PowerPoint</vt:lpstr>
      <vt:lpstr>Hospodárstvo</vt:lpstr>
      <vt:lpstr>Prezentácia programu PowerPoint</vt:lpstr>
      <vt:lpstr>Sídla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Zaujímavosti</vt:lpstr>
      <vt:lpstr>Ďakujem za pozornosť.....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Maďarsko</dc:title>
  <dc:creator>ucitel</dc:creator>
  <cp:lastModifiedBy>HP</cp:lastModifiedBy>
  <cp:revision>15</cp:revision>
  <dcterms:created xsi:type="dcterms:W3CDTF">2019-02-05T12:33:59Z</dcterms:created>
  <dcterms:modified xsi:type="dcterms:W3CDTF">2021-02-26T14:01:03Z</dcterms:modified>
</cp:coreProperties>
</file>