
<file path=[Content_Types].xml><?xml version="1.0" encoding="utf-8"?>
<Types xmlns="http://schemas.openxmlformats.org/package/2006/content-types">
  <Default Extension="jfif" ContentType="image/jpeg"/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sldIdLst>
    <p:sldId id="258" r:id="rId2"/>
    <p:sldId id="257" r:id="rId3"/>
    <p:sldId id="259" r:id="rId4"/>
    <p:sldId id="260" r:id="rId5"/>
    <p:sldId id="263" r:id="rId6"/>
    <p:sldId id="261" r:id="rId7"/>
    <p:sldId id="262" r:id="rId8"/>
    <p:sldId id="265" r:id="rId9"/>
    <p:sldId id="266" r:id="rId10"/>
    <p:sldId id="268" r:id="rId11"/>
    <p:sldId id="269" r:id="rId12"/>
    <p:sldId id="270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DA93-5F0D-47AB-AC39-0BCED85631A2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7AB1C-5580-40D8-ABE9-26A55E8B6A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511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7AB1C-5580-40D8-ABE9-26A55E8B6A1E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54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7AB1C-5580-40D8-ABE9-26A55E8B6A1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873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7AB1C-5580-40D8-ABE9-26A55E8B6A1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39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7AB1C-5580-40D8-ABE9-26A55E8B6A1E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574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97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403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91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389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1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92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1091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31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576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77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84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52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0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81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38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13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D3FE-BF4B-417E-BA6B-37077F616B45}" type="datetimeFigureOut">
              <a:rPr lang="sk-SK" smtClean="0"/>
              <a:t>29.01.2021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6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fif"/><Relationship Id="rId5" Type="http://schemas.openxmlformats.org/officeDocument/2006/relationships/image" Target="../media/image17.png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BBB13-C97C-4641-8F81-CC6423B41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116" y="565608"/>
            <a:ext cx="8119248" cy="1646302"/>
          </a:xfrm>
        </p:spPr>
        <p:txBody>
          <a:bodyPr/>
          <a:lstStyle/>
          <a:p>
            <a:pPr algn="ctr"/>
            <a:r>
              <a:rPr lang="sk-SK" sz="4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HOSPODÁRSTVO, ZNEČISTENIE </a:t>
            </a:r>
            <a:r>
              <a:rPr lang="sk-SK" sz="4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PRÍRODY SR</a:t>
            </a:r>
            <a:endParaRPr lang="sk-SK" sz="48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BAD58F-497E-497D-A352-C01329BD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10" y="2387211"/>
            <a:ext cx="6585629" cy="40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Vývojový diagram: pamäť so sekvenčným prístupom 2"/>
          <p:cNvSpPr/>
          <p:nvPr/>
        </p:nvSpPr>
        <p:spPr>
          <a:xfrm>
            <a:off x="286603" y="4423098"/>
            <a:ext cx="3534770" cy="167745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GEOGRAFIA 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8. ročník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5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 SLOVENSKA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9390493" cy="42596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Významný je hlavne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strojársky priemysel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Vyrobí sa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najviac automobilov na jedného obyvateľa na svete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AUTOMOBILKY: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 (Volkswagen)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 (Peugeot, </a:t>
            </a:r>
            <a:r>
              <a:rPr lang="sk-SK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Citro</a:t>
            </a:r>
            <a:r>
              <a:rPr lang="sk-SK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ën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  <a:endParaRPr lang="sk-SK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 (</a:t>
            </a:r>
            <a:r>
              <a:rPr lang="sk-SK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Jaguar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Rover)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Žilina (KIA)</a:t>
            </a:r>
          </a:p>
          <a:p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FA8D60-E786-415A-9E8D-33305381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6109616" cy="343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5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 SLOVENSKA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6"/>
            <a:ext cx="9390493" cy="46464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Ďalšie významné odvetvia priemyslu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Elektrotechnický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(Galanta, Voderady)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Hutnícky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(Košice, Krompachy, Podbrezová)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Chemický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(Bratislava, Nováky, Hlohovec)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Potravinársky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Textilný a odevný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Výroba celulózy, papiera, nábytku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(Ružomberok, Topoľčany)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sk-SK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99AEBF-BC3D-4CB2-BA9F-5926537A7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78" y="132976"/>
            <a:ext cx="2097024" cy="20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7C80B5-7634-4405-941B-BB46057D3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87" y="4699940"/>
            <a:ext cx="3797313" cy="20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1598781-DC6E-4A73-8725-2CB7413D1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63" y="2416458"/>
            <a:ext cx="3117337" cy="20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2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ELEKTRÁRNE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7938765" cy="42596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k-SK" sz="3200" b="1" dirty="0">
                <a:solidFill>
                  <a:srgbClr val="FF0000"/>
                </a:solidFill>
              </a:rPr>
              <a:t>Jadrové elektrárne</a:t>
            </a:r>
            <a:r>
              <a:rPr lang="sk-SK" sz="3200" dirty="0"/>
              <a:t>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000" b="1" dirty="0">
                <a:solidFill>
                  <a:schemeClr val="accent1">
                    <a:lumMod val="75000"/>
                  </a:schemeClr>
                </a:solidFill>
              </a:rPr>
              <a:t>Jaslovské Bohunice</a:t>
            </a:r>
            <a:endParaRPr lang="sk-SK" sz="3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000" b="1" dirty="0">
                <a:solidFill>
                  <a:schemeClr val="accent1">
                    <a:lumMod val="75000"/>
                  </a:schemeClr>
                </a:solidFill>
              </a:rPr>
              <a:t>Mochovce</a:t>
            </a:r>
          </a:p>
          <a:p>
            <a:pPr>
              <a:spcBef>
                <a:spcPts val="0"/>
              </a:spcBef>
            </a:pPr>
            <a:r>
              <a:rPr lang="sk-SK" sz="3200" b="1" dirty="0">
                <a:solidFill>
                  <a:srgbClr val="FF0000"/>
                </a:solidFill>
              </a:rPr>
              <a:t>Vodné elektrárne</a:t>
            </a:r>
            <a:r>
              <a:rPr lang="sk-SK" sz="3200" b="1" dirty="0"/>
              <a:t>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000" b="1" dirty="0">
                <a:solidFill>
                  <a:schemeClr val="accent1">
                    <a:lumMod val="75000"/>
                  </a:schemeClr>
                </a:solidFill>
              </a:rPr>
              <a:t>Gabčíkovo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000" b="1" dirty="0">
                <a:solidFill>
                  <a:schemeClr val="accent1">
                    <a:lumMod val="75000"/>
                  </a:schemeClr>
                </a:solidFill>
              </a:rPr>
              <a:t>na Čiernom Váhu</a:t>
            </a:r>
          </a:p>
          <a:p>
            <a:pPr>
              <a:spcBef>
                <a:spcPts val="0"/>
              </a:spcBef>
            </a:pPr>
            <a:r>
              <a:rPr lang="sk-SK" sz="3200" b="1" dirty="0">
                <a:solidFill>
                  <a:srgbClr val="FF0000"/>
                </a:solidFill>
              </a:rPr>
              <a:t>Tepelné elektrárne</a:t>
            </a:r>
            <a:r>
              <a:rPr lang="sk-SK" sz="3200" b="1" dirty="0"/>
              <a:t>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000" b="1" dirty="0">
                <a:solidFill>
                  <a:schemeClr val="accent1">
                    <a:lumMod val="75000"/>
                  </a:schemeClr>
                </a:solidFill>
              </a:rPr>
              <a:t>Zemianske Kostoľany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000" b="1" dirty="0">
                <a:solidFill>
                  <a:schemeClr val="accent1">
                    <a:lumMod val="75000"/>
                  </a:schemeClr>
                </a:solidFill>
              </a:rPr>
              <a:t>Vojany</a:t>
            </a:r>
          </a:p>
          <a:p>
            <a:endParaRPr lang="sk-SK" sz="3200" dirty="0"/>
          </a:p>
          <a:p>
            <a:endParaRPr lang="sk-SK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6A1436-5A30-4D30-95A7-CE92E1566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9" y="3748570"/>
            <a:ext cx="4149810" cy="2775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F31D0F-CDD6-4E06-B69F-A68622689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36" y="2265528"/>
            <a:ext cx="3780000" cy="2779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DA7B97-1E35-4178-84F7-8EBFB0149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95" y="464024"/>
            <a:ext cx="4800005" cy="2800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3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 SLOVENSKA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11238146" cy="42596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sk-SK" sz="3200" dirty="0"/>
          </a:p>
          <a:p>
            <a:pPr>
              <a:spcBef>
                <a:spcPts val="0"/>
              </a:spcBef>
            </a:pPr>
            <a:endParaRPr lang="sk-SK" sz="32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sk-SK" sz="32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FF0000"/>
                </a:solidFill>
              </a:rPr>
              <a:t>Doprava</a:t>
            </a:r>
            <a:r>
              <a:rPr lang="sk-SK" sz="3200" dirty="0"/>
              <a:t> a preprava tovarov a osôb sa uskutočňuje </a:t>
            </a:r>
            <a:r>
              <a:rPr lang="sk-SK" sz="3200" b="1" dirty="0"/>
              <a:t>hlavne po cestách </a:t>
            </a:r>
            <a:r>
              <a:rPr lang="sk-SK" sz="3200" dirty="0"/>
              <a:t>(diaľnice - 427km, rýchlostné cesty- 190 km).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dirty="0"/>
              <a:t>V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železničnej doprave </a:t>
            </a:r>
            <a:r>
              <a:rPr lang="sk-SK" sz="3200" dirty="0"/>
              <a:t>prevláda preprava tovarov pred osobnou dopravou.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Lodná</a:t>
            </a:r>
            <a:r>
              <a:rPr lang="sk-SK" sz="3200" dirty="0"/>
              <a:t> využíva rieky </a:t>
            </a:r>
            <a:r>
              <a:rPr lang="sk-SK" sz="3200" b="1" dirty="0"/>
              <a:t>Dunaj</a:t>
            </a:r>
            <a:r>
              <a:rPr lang="sk-SK" sz="3200" dirty="0"/>
              <a:t> a </a:t>
            </a:r>
            <a:r>
              <a:rPr lang="sk-SK" sz="3200" b="1" dirty="0"/>
              <a:t>Váh</a:t>
            </a:r>
            <a:r>
              <a:rPr lang="sk-SK" sz="3200" dirty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dirty="0"/>
              <a:t>Významná je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letecká doprava </a:t>
            </a:r>
            <a:r>
              <a:rPr lang="sk-SK" sz="3200" dirty="0"/>
              <a:t>(6 medzinárodných letísk</a:t>
            </a:r>
            <a:r>
              <a:rPr lang="sk-SK" sz="3200" dirty="0" smtClean="0"/>
              <a:t>).</a:t>
            </a:r>
            <a:endParaRPr lang="sk-SK" sz="3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9FDEF8-A9EC-4CE0-A961-051CC5CAA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32" y="325590"/>
            <a:ext cx="4253968" cy="27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3C24A1E-817F-4FBF-80F5-5BBBFCA3EB9C}"/>
              </a:ext>
            </a:extLst>
          </p:cNvPr>
          <p:cNvSpPr txBox="1">
            <a:spLocks/>
          </p:cNvSpPr>
          <p:nvPr/>
        </p:nvSpPr>
        <p:spPr>
          <a:xfrm>
            <a:off x="677334" y="1495720"/>
            <a:ext cx="7476852" cy="108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Najväčšie zastúpene v hospodárstve majú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obchod, služby, bankovníctvo, zdravotníctvo, školstvo a doprava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0"/>
              </a:spcBef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2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A63836E-24AB-443C-AC31-468DD6FDA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97"/>
          <a:stretch/>
        </p:blipFill>
        <p:spPr>
          <a:xfrm>
            <a:off x="965318" y="982643"/>
            <a:ext cx="9884651" cy="573206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750626" y="327546"/>
            <a:ext cx="7915701" cy="6550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SIEŤ DIAĽNÍC A RÝCHLOSTNÝCH KOMUNIKÁCIÍ NA SLOVENSKU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 SLOVENSKA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8604318" cy="4259696"/>
          </a:xfrm>
        </p:spPr>
        <p:txBody>
          <a:bodyPr>
            <a:normAutofit/>
          </a:bodyPr>
          <a:lstStyle/>
          <a:p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 Slovenska ovplyvňujú: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surovinové zdroje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technické možnosti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pracovná sila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0684CF5-531C-4FB5-9819-536C50465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20" y="3024686"/>
            <a:ext cx="5706868" cy="380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E603DA9-390E-4550-A10D-A7C1D977F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18" y="161575"/>
            <a:ext cx="4297570" cy="286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B380EAD-32B4-4EAE-9486-ABE74C333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23" y="4669090"/>
            <a:ext cx="4203977" cy="201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8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 SLOVENSKA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6062831" cy="4259696"/>
          </a:xfrm>
        </p:spPr>
        <p:txBody>
          <a:bodyPr>
            <a:normAutofit fontScale="92500"/>
          </a:bodyPr>
          <a:lstStyle/>
          <a:p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 hospodárstvo bolo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sv. vojnou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zamerané najmä na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poľnohospodárstvo.</a:t>
            </a:r>
            <a:endParaRPr lang="sk-SK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Ložiská nerastných surovín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využívali najmä v 15. až 19. storočí (Banská Štiavnica, Kremnica).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0156405-52AA-4D11-9116-D63816E8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66" y="194322"/>
            <a:ext cx="3962433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F219A5-8814-4F87-8852-46C926DD1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66" y="3423678"/>
            <a:ext cx="4015293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 SLOVENSKA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781667"/>
            <a:ext cx="8136728" cy="4259696"/>
          </a:xfrm>
        </p:spPr>
        <p:txBody>
          <a:bodyPr>
            <a:noAutofit/>
          </a:bodyPr>
          <a:lstStyle/>
          <a:p>
            <a:r>
              <a:rPr lang="sk-SK" sz="3200" b="1" dirty="0"/>
              <a:t>Po 2. sv. vojne </a:t>
            </a:r>
            <a:r>
              <a:rPr lang="sk-SK" sz="3200" dirty="0"/>
              <a:t>nastali v našom hospodárstve </a:t>
            </a:r>
            <a:r>
              <a:rPr lang="sk-SK" sz="3200" b="1" dirty="0"/>
              <a:t>výrazné zmeny</a:t>
            </a:r>
            <a:r>
              <a:rPr lang="sk-SK" sz="3200" dirty="0"/>
              <a:t>.</a:t>
            </a:r>
          </a:p>
          <a:p>
            <a:r>
              <a:rPr lang="sk-SK" sz="3200" b="1" dirty="0">
                <a:solidFill>
                  <a:srgbClr val="FF0000"/>
                </a:solidFill>
              </a:rPr>
              <a:t>Komunisti</a:t>
            </a:r>
            <a:r>
              <a:rPr lang="sk-SK" sz="3200" dirty="0"/>
              <a:t> riadili hospodárstvo štátu </a:t>
            </a:r>
            <a:r>
              <a:rPr lang="sk-SK" sz="3200" b="1" dirty="0"/>
              <a:t>centrálne</a:t>
            </a:r>
            <a:r>
              <a:rPr lang="sk-SK" sz="3200" dirty="0"/>
              <a:t> (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päťročnice</a:t>
            </a:r>
            <a:r>
              <a:rPr lang="sk-SK" sz="3200" dirty="0"/>
              <a:t>).</a:t>
            </a:r>
          </a:p>
          <a:p>
            <a:endParaRPr lang="sk-SK" sz="1000" dirty="0"/>
          </a:p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Súkromné podnikanie bolo odstránené </a:t>
            </a:r>
            <a:r>
              <a:rPr lang="sk-SK" sz="3200" dirty="0"/>
              <a:t>a výroba prešla pod </a:t>
            </a:r>
            <a:r>
              <a:rPr lang="sk-SK" sz="3200" b="1" dirty="0">
                <a:solidFill>
                  <a:srgbClr val="FF0000"/>
                </a:solidFill>
              </a:rPr>
              <a:t>správu štátu</a:t>
            </a:r>
            <a:r>
              <a:rPr lang="sk-SK" sz="3200" dirty="0"/>
              <a:t>.</a:t>
            </a:r>
          </a:p>
          <a:p>
            <a:r>
              <a:rPr lang="sk-SK" sz="3200" dirty="0"/>
              <a:t>Základom hospodárstva sa stal </a:t>
            </a:r>
            <a:r>
              <a:rPr lang="sk-SK" sz="3200" b="1" dirty="0"/>
              <a:t>priemysel </a:t>
            </a:r>
            <a:r>
              <a:rPr lang="sk-SK" sz="3200" dirty="0"/>
              <a:t>(strojársky, chemický, zbrojársky).</a:t>
            </a:r>
            <a:endParaRPr lang="sk-SK" sz="3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EA5EAD-B2DD-4017-A24B-9065A9ECE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63" y="4606904"/>
            <a:ext cx="3295581" cy="219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D51D6B-F7B8-40B1-ACC3-EBAA53A9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12" y="213867"/>
            <a:ext cx="4848048" cy="212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7942A1-6C47-4211-A110-FCA401CBF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95" y="2480567"/>
            <a:ext cx="2835116" cy="212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76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535B61E-3C68-4BF6-AED2-2C6CB0BFB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"/>
          <a:stretch/>
        </p:blipFill>
        <p:spPr>
          <a:xfrm>
            <a:off x="600501" y="150125"/>
            <a:ext cx="11013743" cy="6496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82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 SLOVENSKA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781667"/>
            <a:ext cx="7247465" cy="4259696"/>
          </a:xfrm>
        </p:spPr>
        <p:txBody>
          <a:bodyPr>
            <a:normAutofit fontScale="92500" lnSpcReduction="20000"/>
          </a:bodyPr>
          <a:lstStyle/>
          <a:p>
            <a:r>
              <a:rPr lang="sk-SK" sz="3500" b="1" dirty="0">
                <a:solidFill>
                  <a:srgbClr val="FF0000"/>
                </a:solidFill>
              </a:rPr>
              <a:t>Ochrane životného prostredia </a:t>
            </a:r>
            <a:r>
              <a:rPr lang="sk-SK" sz="3500" dirty="0"/>
              <a:t>sa venovala </a:t>
            </a:r>
            <a:r>
              <a:rPr lang="sk-SK" sz="3500" b="1" dirty="0"/>
              <a:t>veľmi malá pozornosť</a:t>
            </a:r>
            <a:r>
              <a:rPr lang="sk-SK" sz="3500" dirty="0"/>
              <a:t>.</a:t>
            </a:r>
          </a:p>
          <a:p>
            <a:endParaRPr lang="sk-SK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sz="3500" b="1" dirty="0">
                <a:solidFill>
                  <a:schemeClr val="accent1">
                    <a:lumMod val="75000"/>
                  </a:schemeClr>
                </a:solidFill>
              </a:rPr>
              <a:t>Znečistené oblasti:</a:t>
            </a:r>
            <a:r>
              <a:rPr lang="sk-SK" sz="3500" dirty="0"/>
              <a:t> Prievidza, Ružomberok, Žiar nad Hronom, Sereď, Krompachy,...</a:t>
            </a:r>
          </a:p>
          <a:p>
            <a:endParaRPr lang="sk-SK" sz="3200" b="1" dirty="0"/>
          </a:p>
          <a:p>
            <a:r>
              <a:rPr lang="sk-SK" sz="3500" b="1" dirty="0"/>
              <a:t>Obchodovanie Slovenska </a:t>
            </a:r>
            <a:r>
              <a:rPr lang="sk-SK" sz="3500" dirty="0"/>
              <a:t>prebiehalo </a:t>
            </a:r>
            <a:r>
              <a:rPr lang="sk-SK" sz="3500" b="1" dirty="0">
                <a:solidFill>
                  <a:schemeClr val="accent1">
                    <a:lumMod val="75000"/>
                  </a:schemeClr>
                </a:solidFill>
              </a:rPr>
              <a:t>so štátmi východnej Európy </a:t>
            </a:r>
            <a:r>
              <a:rPr lang="sk-SK" sz="3500" dirty="0"/>
              <a:t>a</a:t>
            </a:r>
            <a:r>
              <a:rPr lang="sk-SK" sz="3500" b="1" dirty="0"/>
              <a:t> </a:t>
            </a:r>
            <a:r>
              <a:rPr lang="sk-SK" sz="3500" b="1" dirty="0">
                <a:solidFill>
                  <a:schemeClr val="accent1">
                    <a:lumMod val="75000"/>
                  </a:schemeClr>
                </a:solidFill>
              </a:rPr>
              <a:t>socialistického bloku</a:t>
            </a:r>
            <a:r>
              <a:rPr lang="sk-SK" sz="3500" b="1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298A3D-1411-4635-9E76-069BD3AC2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03" y="501445"/>
            <a:ext cx="4530065" cy="292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3E73C0-BCD5-4F99-8503-F8F4D1376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24" y="3537155"/>
            <a:ext cx="4511906" cy="300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9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ZMENY (po roku 1989)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781667"/>
            <a:ext cx="6726355" cy="4259696"/>
          </a:xfrm>
        </p:spPr>
        <p:txBody>
          <a:bodyPr>
            <a:noAutofit/>
          </a:bodyPr>
          <a:lstStyle/>
          <a:p>
            <a:r>
              <a:rPr lang="sk-SK" sz="3200" dirty="0"/>
              <a:t>Prechod hospodárstva na </a:t>
            </a:r>
            <a:r>
              <a:rPr lang="sk-SK" sz="3200" b="1" dirty="0">
                <a:solidFill>
                  <a:srgbClr val="FF0000"/>
                </a:solidFill>
              </a:rPr>
              <a:t>trhové hospodárstvo</a:t>
            </a:r>
            <a:r>
              <a:rPr lang="sk-SK" sz="3200" b="1" dirty="0"/>
              <a:t>.</a:t>
            </a:r>
          </a:p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Podniky</a:t>
            </a:r>
            <a:r>
              <a:rPr lang="sk-SK" sz="3200" dirty="0"/>
              <a:t> nedokázali odolávať </a:t>
            </a:r>
            <a:r>
              <a:rPr lang="sk-SK" sz="3200" b="1" dirty="0"/>
              <a:t>konkurencii</a:t>
            </a:r>
            <a:r>
              <a:rPr lang="sk-SK" sz="3200" dirty="0"/>
              <a:t> a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zanikli</a:t>
            </a:r>
            <a:r>
              <a:rPr lang="sk-SK" sz="3200" dirty="0"/>
              <a:t>.</a:t>
            </a:r>
            <a:endParaRPr lang="sk-SK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3200" dirty="0"/>
              <a:t>Začína sa objavovať  </a:t>
            </a:r>
            <a:r>
              <a:rPr lang="sk-SK" sz="3200" b="1" dirty="0">
                <a:solidFill>
                  <a:srgbClr val="FF0000"/>
                </a:solidFill>
              </a:rPr>
              <a:t>nezamestnanosť</a:t>
            </a:r>
            <a:r>
              <a:rPr lang="sk-SK" sz="3200" dirty="0"/>
              <a:t>.</a:t>
            </a:r>
          </a:p>
          <a:p>
            <a:r>
              <a:rPr lang="sk-SK" sz="3200" dirty="0"/>
              <a:t>Výroba v </a:t>
            </a:r>
            <a:r>
              <a:rPr lang="sk-SK" sz="3200" b="1" dirty="0"/>
              <a:t>novovybudovaných podnikoch </a:t>
            </a:r>
            <a:r>
              <a:rPr lang="sk-SK" sz="3200" dirty="0"/>
              <a:t>alebo </a:t>
            </a:r>
            <a:r>
              <a:rPr lang="sk-SK" sz="3200" b="1" dirty="0"/>
              <a:t>priemyselných parkoch</a:t>
            </a:r>
            <a:r>
              <a:rPr lang="sk-SK" sz="3200" dirty="0"/>
              <a:t>.</a:t>
            </a:r>
          </a:p>
          <a:p>
            <a:pPr marL="0" indent="0">
              <a:buNone/>
            </a:pPr>
            <a:endParaRPr lang="sk-SK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F714E5-87E0-49D0-BEA9-E11DB08CD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24" y="4100052"/>
            <a:ext cx="4890058" cy="258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7D9876-9A12-4FC8-8D88-3A5168266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24" y="1204453"/>
            <a:ext cx="4876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5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7273121" cy="79499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ZMENY (po roku 1989)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781667"/>
            <a:ext cx="7109205" cy="4259696"/>
          </a:xfrm>
        </p:spPr>
        <p:txBody>
          <a:bodyPr>
            <a:noAutofit/>
          </a:bodyPr>
          <a:lstStyle/>
          <a:p>
            <a:r>
              <a:rPr lang="sk-SK" sz="3200" b="1" dirty="0"/>
              <a:t>Zahraničný obchod </a:t>
            </a:r>
            <a:r>
              <a:rPr lang="sk-SK" sz="3200" dirty="0"/>
              <a:t>sa presmeroval z východnej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do západnej Európy</a:t>
            </a:r>
            <a:r>
              <a:rPr lang="sk-SK" sz="3200" dirty="0"/>
              <a:t>.</a:t>
            </a:r>
          </a:p>
          <a:p>
            <a:pPr marL="0" indent="0">
              <a:buNone/>
            </a:pPr>
            <a:endParaRPr lang="sk-SK" sz="1050" dirty="0"/>
          </a:p>
          <a:p>
            <a:r>
              <a:rPr lang="sk-SK" sz="3200" dirty="0"/>
              <a:t>Veľký vplyv mal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vstup Slovenska do </a:t>
            </a:r>
            <a:r>
              <a:rPr lang="sk-SK" sz="3200" b="1" dirty="0">
                <a:solidFill>
                  <a:srgbClr val="FF0000"/>
                </a:solidFill>
              </a:rPr>
              <a:t>Európskej Únie </a:t>
            </a:r>
            <a:r>
              <a:rPr lang="sk-SK" sz="3200" dirty="0"/>
              <a:t>v roku 2004.</a:t>
            </a:r>
          </a:p>
          <a:p>
            <a:pPr marL="0" indent="0">
              <a:buNone/>
            </a:pPr>
            <a:endParaRPr lang="sk-SK" sz="3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2D6C63A-AC39-4BED-807E-41E5156C2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27" y="4436567"/>
            <a:ext cx="3679596" cy="238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6286D1F-995A-4796-B001-1DFE08B49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72" y="4404936"/>
            <a:ext cx="3679596" cy="245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A6E093-DE9E-425A-AEE8-C70D9112C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49" y="122519"/>
            <a:ext cx="4135454" cy="425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147F0FE-C37B-41B2-BFB6-79F765CA1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" y="4468199"/>
            <a:ext cx="2743449" cy="238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6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POĽNOHOSPODÁRSTVO SLOVENSKA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7938765" cy="4259696"/>
          </a:xfrm>
        </p:spPr>
        <p:txBody>
          <a:bodyPr>
            <a:noAutofit/>
          </a:bodyPr>
          <a:lstStyle/>
          <a:p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Závisí od prírodných podmienok     (pôda, podnebie, voda).</a:t>
            </a:r>
          </a:p>
          <a:p>
            <a:pPr marL="0" indent="0">
              <a:buNone/>
            </a:pP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RASTLINNÁ VÝROBA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obilniny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(pšenica, jačmeň, kukurica)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olejniny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(repka olejná)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vinič</a:t>
            </a:r>
          </a:p>
          <a:p>
            <a:pPr marL="0" indent="0">
              <a:buNone/>
            </a:pP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ŽIVOČÍŠNA VÝROBA</a:t>
            </a:r>
          </a:p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znižuje sa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hospodárskych zvierat.</a:t>
            </a:r>
          </a:p>
          <a:p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46D6B2-7361-493A-A863-C2DAF031C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987" y="1087651"/>
            <a:ext cx="3651315" cy="258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CFF21C-D69F-40B2-8A1A-0F224C342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87" y="3796915"/>
            <a:ext cx="3651315" cy="258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3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421</Words>
  <Application>Microsoft Office PowerPoint</Application>
  <PresentationFormat>Širokouhlá</PresentationFormat>
  <Paragraphs>82</Paragraphs>
  <Slides>14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3</vt:lpstr>
      <vt:lpstr>Fazeta</vt:lpstr>
      <vt:lpstr>HOSPODÁRSTVO, ZNEČISTENIE PRÍRODY SR</vt:lpstr>
      <vt:lpstr>HOSPODÁRSTVO SLOVENSKA</vt:lpstr>
      <vt:lpstr>HOSPODÁRSTVO SLOVENSKA</vt:lpstr>
      <vt:lpstr>HOSPODÁRSTVO SLOVENSKA</vt:lpstr>
      <vt:lpstr>Prezentácia programu PowerPoint</vt:lpstr>
      <vt:lpstr>HOSPODÁRSTVO SLOVENSKA</vt:lpstr>
      <vt:lpstr>POLITICKÉ ZMENY (po roku 1989)</vt:lpstr>
      <vt:lpstr>POLITICKÉ ZMENY (po roku 1989)</vt:lpstr>
      <vt:lpstr>POĽNOHOSPODÁRSTVO SLOVENSKA</vt:lpstr>
      <vt:lpstr>PRIEMYSEL SLOVENSKA</vt:lpstr>
      <vt:lpstr>PRIEMYSEL SLOVENSKA</vt:lpstr>
      <vt:lpstr>ELEKTRÁRNE</vt:lpstr>
      <vt:lpstr>HOSPODÁRSTVO SLOVENSKA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KOVY, POLOKOVY A NEKOVY</dc:title>
  <dc:creator>Miriama Kopernická</dc:creator>
  <cp:lastModifiedBy>HP</cp:lastModifiedBy>
  <cp:revision>34</cp:revision>
  <dcterms:created xsi:type="dcterms:W3CDTF">2020-01-13T20:47:36Z</dcterms:created>
  <dcterms:modified xsi:type="dcterms:W3CDTF">2021-01-29T19:19:59Z</dcterms:modified>
</cp:coreProperties>
</file>