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9" r:id="rId4"/>
    <p:sldId id="261" r:id="rId5"/>
    <p:sldId id="262" r:id="rId6"/>
    <p:sldId id="263" r:id="rId7"/>
    <p:sldId id="257" r:id="rId8"/>
    <p:sldId id="265" r:id="rId9"/>
    <p:sldId id="264" r:id="rId10"/>
    <p:sldId id="266" r:id="rId11"/>
    <p:sldId id="268" r:id="rId12"/>
    <p:sldId id="270" r:id="rId13"/>
    <p:sldId id="269" r:id="rId14"/>
    <p:sldId id="271" r:id="rId15"/>
    <p:sldId id="272" r:id="rId16"/>
    <p:sldId id="274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201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11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1"/>
          <p:cNvSpPr txBox="1">
            <a:spLocks noChangeArrowheads="1"/>
          </p:cNvSpPr>
          <p:nvPr/>
        </p:nvSpPr>
        <p:spPr bwMode="gray">
          <a:xfrm>
            <a:off x="4495800" y="6229350"/>
            <a:ext cx="2209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en-US" sz="1200" dirty="0"/>
              <a:t>Shibu lijack </a:t>
            </a:r>
          </a:p>
        </p:txBody>
      </p:sp>
      <p:sp>
        <p:nvSpPr>
          <p:cNvPr id="5" name="Line 27"/>
          <p:cNvSpPr>
            <a:spLocks noChangeShapeType="1"/>
          </p:cNvSpPr>
          <p:nvPr/>
        </p:nvSpPr>
        <p:spPr bwMode="gray">
          <a:xfrm>
            <a:off x="444500" y="6375400"/>
            <a:ext cx="52578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pic>
        <p:nvPicPr>
          <p:cNvPr id="6" name="Picture 39" descr="original_metal_b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96200" y="5543550"/>
            <a:ext cx="1447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228600" y="3962400"/>
            <a:ext cx="7696200" cy="1219200"/>
          </a:xfrm>
        </p:spPr>
        <p:txBody>
          <a:bodyPr/>
          <a:lstStyle>
            <a:lvl1pPr algn="r">
              <a:defRPr sz="40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457200" y="5867400"/>
            <a:ext cx="5181600" cy="457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400"/>
            </a:lvl1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gray">
          <a:xfrm>
            <a:off x="457200" y="6477000"/>
            <a:ext cx="1371600" cy="152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 bwMode="gray">
          <a:xfrm>
            <a:off x="1828800" y="6477000"/>
            <a:ext cx="838200" cy="152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577CD-C57C-4CDD-9C34-CD5F2304224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F0F04-09E9-47C6-9CE4-F845A74ED44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66700"/>
            <a:ext cx="2057400" cy="61341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6700"/>
            <a:ext cx="6019800" cy="61341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BE382-3B46-43C8-AF57-FF65E902E5C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400800"/>
            <a:ext cx="2133600" cy="3079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8D201-8FC5-4017-9038-258C91337F7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400800"/>
            <a:ext cx="1981200" cy="3079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65B72-6E1E-4A25-BA21-5F86D35BFF0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52E35-9260-46FF-A8DA-EE1666C6F4C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9BEEC-014F-4744-8F1F-D6F22B177A5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4A6F9-875F-4692-BAD3-5867A0872A9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9FFDE-64F0-4F01-B7DC-384F3BF99CE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6434F-239D-4E26-AA02-A31AA5FBA8C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Bitmap_128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90600"/>
            <a:ext cx="5486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/>
          <p:nvPr/>
        </p:nvSpPr>
        <p:spPr bwMode="auto">
          <a:xfrm>
            <a:off x="533400" y="1524000"/>
            <a:ext cx="5181600" cy="3200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US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3400" y="1524000"/>
            <a:ext cx="5181600" cy="32004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4">
                    <a:lumMod val="1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F2993-887E-4A30-A574-83268DB9B43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266700"/>
            <a:ext cx="7277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79400" y="6515100"/>
            <a:ext cx="1219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400800"/>
            <a:ext cx="2057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498600" y="6515100"/>
            <a:ext cx="1295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fld id="{48B1AB33-586F-40FB-A80C-DFF9D5BEF88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57" name="Line 33"/>
          <p:cNvSpPr>
            <a:spLocks noChangeShapeType="1"/>
          </p:cNvSpPr>
          <p:nvPr/>
        </p:nvSpPr>
        <p:spPr bwMode="auto">
          <a:xfrm>
            <a:off x="304800" y="6553200"/>
            <a:ext cx="5715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pic>
        <p:nvPicPr>
          <p:cNvPr id="1032" name="Picture 39" descr="original_metal_b"/>
          <p:cNvPicPr>
            <a:picLocks noChangeAspect="1" noChangeArrowheads="1" noCrop="1"/>
          </p:cNvPicPr>
          <p:nvPr/>
        </p:nvPicPr>
        <p:blipFill>
          <a:blip r:embed="rId14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96200" y="5543550"/>
            <a:ext cx="1447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6" r:id="rId9"/>
    <p:sldLayoutId id="2147483711" r:id="rId10"/>
    <p:sldLayoutId id="214748371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g"/><Relationship Id="rId3" Type="http://schemas.openxmlformats.org/officeDocument/2006/relationships/image" Target="../media/image85.jpeg"/><Relationship Id="rId7" Type="http://schemas.openxmlformats.org/officeDocument/2006/relationships/image" Target="../media/image89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86.jpeg"/><Relationship Id="rId9" Type="http://schemas.openxmlformats.org/officeDocument/2006/relationships/image" Target="../media/image91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b="1" dirty="0" smtClean="0"/>
              <a:t>Čím je výnimočná </a:t>
            </a:r>
            <a:r>
              <a:rPr lang="sk-SK" b="1" dirty="0" smtClean="0"/>
              <a:t>Kanada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7467600" cy="46482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sk-SK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Rozloha</a:t>
            </a:r>
            <a:r>
              <a:rPr lang="sk-SK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: </a:t>
            </a:r>
            <a:r>
              <a:rPr lang="sk-SK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cca</a:t>
            </a:r>
            <a:r>
              <a:rPr lang="sk-SK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sk-SK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9,98 miliónov km</a:t>
            </a:r>
            <a:r>
              <a:rPr lang="sk-SK" sz="2000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2  </a:t>
            </a:r>
            <a:r>
              <a:rPr lang="sk-SK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- </a:t>
            </a:r>
            <a:r>
              <a:rPr lang="sk-SK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Druhý najväčší štát sveta</a:t>
            </a:r>
          </a:p>
          <a:p>
            <a:pPr eaLnBrk="1" hangingPunct="1">
              <a:buFontTx/>
              <a:buNone/>
              <a:defRPr/>
            </a:pPr>
            <a:r>
              <a:rPr lang="sk-SK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Počet obyvateľov</a:t>
            </a:r>
            <a:r>
              <a:rPr lang="sk-SK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: </a:t>
            </a:r>
            <a:r>
              <a:rPr lang="sk-SK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cca </a:t>
            </a:r>
            <a:r>
              <a:rPr lang="sk-SK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36 miliónov</a:t>
            </a:r>
            <a:r>
              <a:rPr lang="sk-SK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</a:p>
          <a:p>
            <a:pPr eaLnBrk="1" hangingPunct="1">
              <a:buFontTx/>
              <a:buNone/>
              <a:defRPr/>
            </a:pPr>
            <a:r>
              <a:rPr lang="sk-SK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Jazyky</a:t>
            </a:r>
            <a:r>
              <a:rPr lang="sk-SK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: </a:t>
            </a:r>
            <a:r>
              <a:rPr lang="sk-SK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angličtina, francúzština</a:t>
            </a:r>
            <a:r>
              <a:rPr lang="sk-SK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sk-SK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–  hlavne Quebec</a:t>
            </a:r>
          </a:p>
          <a:p>
            <a:pPr eaLnBrk="1" hangingPunct="1">
              <a:buFontTx/>
              <a:buNone/>
              <a:defRPr/>
            </a:pPr>
            <a:r>
              <a:rPr lang="sk-SK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Väčšina obyvateľstva Kanady žije pri hraniciach s USA</a:t>
            </a:r>
          </a:p>
          <a:p>
            <a:pPr eaLnBrk="1" hangingPunct="1">
              <a:buFontTx/>
              <a:buNone/>
              <a:defRPr/>
            </a:pPr>
            <a:r>
              <a:rPr lang="sk-SK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Správne členenie</a:t>
            </a:r>
            <a:r>
              <a:rPr lang="sk-SK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: </a:t>
            </a:r>
            <a:r>
              <a:rPr lang="sk-SK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10 provincií a  3 teritóriá</a:t>
            </a:r>
          </a:p>
          <a:p>
            <a:pPr eaLnBrk="1" hangingPunct="1">
              <a:buFontTx/>
              <a:buNone/>
              <a:defRPr/>
            </a:pPr>
            <a:r>
              <a:rPr lang="sk-SK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Národnostné zloženie</a:t>
            </a:r>
            <a:r>
              <a:rPr lang="sk-SK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: </a:t>
            </a:r>
            <a:r>
              <a:rPr lang="sk-SK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Angličania (28%), Francúzi (23%), Škóti, Íri, Nemci, Taliani, Ukrajinci, Číňania</a:t>
            </a:r>
            <a:r>
              <a:rPr lang="sk-SK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</a:p>
          <a:p>
            <a:pPr eaLnBrk="1" hangingPunct="1">
              <a:buFontTx/>
              <a:buNone/>
              <a:defRPr/>
            </a:pPr>
            <a:r>
              <a:rPr lang="sk-SK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Pôvodnými obyvateľmi</a:t>
            </a:r>
            <a:r>
              <a:rPr lang="sk-SK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boli </a:t>
            </a:r>
            <a:r>
              <a:rPr lang="sk-SK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Eskimáci a Indiáni</a:t>
            </a:r>
            <a:r>
              <a:rPr lang="sk-SK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. </a:t>
            </a:r>
            <a:r>
              <a:rPr lang="sk-SK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Dnes ich počet netvorí ani 2 % celkovej populácie. </a:t>
            </a:r>
          </a:p>
          <a:p>
            <a:pPr eaLnBrk="1" hangingPunct="1">
              <a:buFontTx/>
              <a:buNone/>
              <a:defRPr/>
            </a:pPr>
            <a:r>
              <a:rPr lang="sk-SK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Náboženská štruktúra: </a:t>
            </a:r>
            <a:r>
              <a:rPr lang="sk-SK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77% sa hlási ku kresťanstvu z toho 43,6%, zjednotená cirkev Kanady 9,6%, anglikánska cirkev 6,9%, islam 2%</a:t>
            </a:r>
          </a:p>
          <a:p>
            <a:pPr eaLnBrk="1" hangingPunct="1">
              <a:buFontTx/>
              <a:buNone/>
              <a:defRPr/>
            </a:pPr>
            <a:r>
              <a:rPr lang="sk-SK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Hlavné mesto</a:t>
            </a:r>
            <a:r>
              <a:rPr lang="sk-SK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: </a:t>
            </a:r>
            <a:r>
              <a:rPr lang="sk-SK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Ottawa</a:t>
            </a:r>
          </a:p>
          <a:p>
            <a:pPr eaLnBrk="1" hangingPunct="1">
              <a:buFontTx/>
              <a:buNone/>
              <a:defRPr/>
            </a:pPr>
            <a:r>
              <a:rPr lang="sk-SK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Hlava štátu: </a:t>
            </a:r>
            <a:r>
              <a:rPr lang="sk-SK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Alžbeta II.</a:t>
            </a:r>
            <a:endParaRPr lang="sk-SK" sz="20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41986" name="Picture 2" descr="http://t3.gstatic.com/images?q=tbn:ANd9GcT5mqEiHQT3pbSsw7D0eSgeZVKmCR3w8sFddm_0-4mLoNHisKo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5105400"/>
            <a:ext cx="2339975" cy="175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388" name="Obdélník 5"/>
          <p:cNvSpPr>
            <a:spLocks noChangeArrowheads="1"/>
          </p:cNvSpPr>
          <p:nvPr/>
        </p:nvSpPr>
        <p:spPr bwMode="auto">
          <a:xfrm>
            <a:off x="609600" y="115887"/>
            <a:ext cx="5715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sk-SK" sz="3600" b="1" dirty="0">
                <a:latin typeface="+mn-lt"/>
              </a:rPr>
              <a:t>Základné údaje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obsah 3"/>
          <p:cNvSpPr>
            <a:spLocks noGrp="1"/>
          </p:cNvSpPr>
          <p:nvPr>
            <p:ph sz="half" idx="2"/>
          </p:nvPr>
        </p:nvSpPr>
        <p:spPr>
          <a:xfrm>
            <a:off x="5638800" y="1219200"/>
            <a:ext cx="3200400" cy="5181600"/>
          </a:xfrm>
        </p:spPr>
        <p:txBody>
          <a:bodyPr/>
          <a:lstStyle/>
          <a:p>
            <a:pPr eaLnBrk="1" hangingPunct="1"/>
            <a:endParaRPr lang="sk-SK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  <a:p>
            <a:pPr eaLnBrk="1" hangingPunct="1"/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Alberta</a:t>
            </a:r>
          </a:p>
          <a:p>
            <a:pPr eaLnBrk="1" hangingPunct="1"/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Britská Kolumbia</a:t>
            </a:r>
          </a:p>
          <a:p>
            <a:pPr eaLnBrk="1" hangingPunct="1"/>
            <a:r>
              <a:rPr lang="sk-SK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Manitoba</a:t>
            </a:r>
            <a:endParaRPr lang="sk-SK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  <a:p>
            <a:pPr eaLnBrk="1" hangingPunct="1"/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New </a:t>
            </a:r>
            <a:r>
              <a:rPr lang="sk-SK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Brunswick</a:t>
            </a:r>
            <a:endParaRPr lang="sk-SK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  <a:p>
            <a:pPr eaLnBrk="1" hangingPunct="1"/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Newfoundland a Labrador</a:t>
            </a:r>
          </a:p>
          <a:p>
            <a:pPr eaLnBrk="1" hangingPunct="1"/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Nové Škótsko</a:t>
            </a:r>
          </a:p>
          <a:p>
            <a:pPr eaLnBrk="1" hangingPunct="1"/>
            <a:r>
              <a:rPr lang="sk-SK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Ontário</a:t>
            </a:r>
            <a:endParaRPr lang="sk-SK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  <a:p>
            <a:pPr eaLnBrk="1" hangingPunct="1"/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Ostrov princa Eduarda</a:t>
            </a:r>
          </a:p>
          <a:p>
            <a:pPr eaLnBrk="1" hangingPunct="1"/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Quebec</a:t>
            </a:r>
          </a:p>
          <a:p>
            <a:pPr eaLnBrk="1" hangingPunct="1"/>
            <a:r>
              <a:rPr lang="sk-SK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Saskatchewan</a:t>
            </a:r>
            <a:endParaRPr lang="sk-SK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  <a:p>
            <a:pPr eaLnBrk="1" hangingPunct="1"/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Severozápadné teritória</a:t>
            </a:r>
          </a:p>
          <a:p>
            <a:pPr eaLnBrk="1" hangingPunct="1"/>
            <a:r>
              <a:rPr lang="sk-SK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Nunavut</a:t>
            </a:r>
            <a:endParaRPr lang="sk-SK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  <a:p>
            <a:pPr eaLnBrk="1" hangingPunct="1"/>
            <a:r>
              <a:rPr lang="sk-SK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Yukon</a:t>
            </a:r>
            <a:endParaRPr lang="sk-SK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914400"/>
            <a:ext cx="5603875" cy="5943600"/>
          </a:xfrm>
          <a:ln w="38100">
            <a:solidFill>
              <a:srgbClr val="99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6629400" y="2133600"/>
            <a:ext cx="2133600" cy="457200"/>
          </a:xfrm>
        </p:spPr>
        <p:txBody>
          <a:bodyPr/>
          <a:lstStyle/>
          <a:p>
            <a:pPr eaLnBrk="1" hangingPunct="1"/>
            <a:r>
              <a:rPr lang="sk-SK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OTTAWA</a:t>
            </a:r>
          </a:p>
        </p:txBody>
      </p:sp>
      <p:pic>
        <p:nvPicPr>
          <p:cNvPr id="43010" name="Picture 2" descr="http://upload.wikimedia.org/wikipedia/en/thumb/c/cc/OttawaCollage.png/250px-OttawaColl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09675"/>
            <a:ext cx="3733800" cy="5648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Zástupný symbol pro obsah 3"/>
          <p:cNvSpPr txBox="1">
            <a:spLocks/>
          </p:cNvSpPr>
          <p:nvPr/>
        </p:nvSpPr>
        <p:spPr>
          <a:xfrm>
            <a:off x="4495800" y="4191000"/>
            <a:ext cx="4000500" cy="22860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/>
            </a:pPr>
            <a:r>
              <a:rPr lang="sk-SK" sz="2400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Parlament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/>
            </a:pPr>
            <a:r>
              <a:rPr lang="sk-SK" sz="2400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Národný pamätník vojny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/>
            </a:pPr>
            <a:r>
              <a:rPr lang="sk-SK" sz="2400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Národná galéria Kanady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/>
            </a:pPr>
            <a:r>
              <a:rPr lang="sk-SK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Château</a:t>
            </a:r>
            <a:r>
              <a:rPr lang="sk-SK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sk-SK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Laurier</a:t>
            </a:r>
            <a:endParaRPr lang="sk-SK" sz="2400" kern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115000"/>
              <a:defRPr/>
            </a:pPr>
            <a:endParaRPr lang="sk-SK" sz="2800" kern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43012" name="Picture 4" descr="War Memorial Guards Ottaw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371600"/>
            <a:ext cx="1905000" cy="2543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3014" name="Picture 6" descr="Canada Ottawa Panoram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2" name="Picture 10" descr="Panoráma mes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459" name="Obdélník 2"/>
          <p:cNvSpPr>
            <a:spLocks noChangeArrowheads="1"/>
          </p:cNvSpPr>
          <p:nvPr/>
        </p:nvSpPr>
        <p:spPr bwMode="auto">
          <a:xfrm>
            <a:off x="7010400" y="1981200"/>
            <a:ext cx="2133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sk-SK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TORONTO</a:t>
            </a:r>
            <a:endParaRPr lang="sk-SK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918" name="Picture 6" descr="http://upload.wikimedia.org/wikipedia/commons/thumb/3/3a/Toronto%27s_CN_Tower.jpg/220px-Toronto%27s_CN_Tow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295400"/>
            <a:ext cx="20955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461" name="Obdélník 6"/>
          <p:cNvSpPr>
            <a:spLocks noChangeArrowheads="1"/>
          </p:cNvSpPr>
          <p:nvPr/>
        </p:nvSpPr>
        <p:spPr bwMode="auto">
          <a:xfrm>
            <a:off x="5410200" y="312420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sk-SK">
                <a:solidFill>
                  <a:srgbClr val="020103"/>
                </a:solidFill>
                <a:latin typeface="Palatino Linotype" pitchFamily="18" charset="0"/>
              </a:rPr>
              <a:t>CN Tower</a:t>
            </a:r>
            <a:endParaRPr lang="sk-SK">
              <a:solidFill>
                <a:srgbClr val="020103"/>
              </a:solidFill>
            </a:endParaRPr>
          </a:p>
        </p:txBody>
      </p:sp>
      <p:pic>
        <p:nvPicPr>
          <p:cNvPr id="19462" name="Picture 12" descr="File:Montage of Toronto 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19200"/>
            <a:ext cx="42291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ástupný symbol pro obsah 3"/>
          <p:cNvSpPr txBox="1">
            <a:spLocks/>
          </p:cNvSpPr>
          <p:nvPr/>
        </p:nvSpPr>
        <p:spPr>
          <a:xfrm>
            <a:off x="4686300" y="3657600"/>
            <a:ext cx="4000500" cy="27432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/>
            </a:pPr>
            <a:endParaRPr lang="sk-SK" sz="2800" kern="0" dirty="0">
              <a:solidFill>
                <a:schemeClr val="tx2"/>
              </a:solidFill>
              <a:latin typeface="Palatino Linotype" pitchFamily="18" charset="0"/>
            </a:endParaRPr>
          </a:p>
        </p:txBody>
      </p:sp>
      <p:sp>
        <p:nvSpPr>
          <p:cNvPr id="13" name="Zástupný symbol pro obsah 3"/>
          <p:cNvSpPr txBox="1">
            <a:spLocks/>
          </p:cNvSpPr>
          <p:nvPr/>
        </p:nvSpPr>
        <p:spPr>
          <a:xfrm>
            <a:off x="4686300" y="3657600"/>
            <a:ext cx="4000500" cy="27432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/>
            </a:pPr>
            <a:r>
              <a:rPr lang="sk-SK" sz="2400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Radnica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/>
            </a:pPr>
            <a:r>
              <a:rPr lang="sk-SK" sz="2400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Legislatívna budova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/>
            </a:pPr>
            <a:r>
              <a:rPr lang="sk-SK" sz="2400" kern="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Casa</a:t>
            </a:r>
            <a:r>
              <a:rPr lang="sk-SK" sz="2400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sk-SK" sz="2400" kern="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Loma</a:t>
            </a:r>
            <a:endParaRPr lang="sk-SK" sz="2400" kern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/>
            </a:pPr>
            <a:r>
              <a:rPr lang="sk-SK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Prince</a:t>
            </a:r>
            <a:r>
              <a:rPr lang="sk-SK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sk-SK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Edward</a:t>
            </a:r>
            <a:r>
              <a:rPr lang="sk-SK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viadukt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/>
            </a:pPr>
            <a:endParaRPr lang="sk-SK" sz="2800" kern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upload.wikimedia.org/wikipedia/commons/thumb/6/6c/Mount_Royal_Montreal_Lookout.jpg/550px-Mount_Royal_Montreal_Lookou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" y="685800"/>
            <a:ext cx="523875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Nadpis 1"/>
          <p:cNvSpPr txBox="1">
            <a:spLocks/>
          </p:cNvSpPr>
          <p:nvPr/>
        </p:nvSpPr>
        <p:spPr>
          <a:xfrm>
            <a:off x="3352800" y="152400"/>
            <a:ext cx="21336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sk-SK" sz="2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Montreal</a:t>
            </a:r>
          </a:p>
        </p:txBody>
      </p:sp>
      <p:pic>
        <p:nvPicPr>
          <p:cNvPr id="44036" name="Picture 4" descr="http://upload.wikimedia.org/wikipedia/commons/thumb/7/7c/Forks_View.jpg/700px-Forks_Vi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" y="5029200"/>
            <a:ext cx="6667500" cy="17570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5867400" y="5105400"/>
            <a:ext cx="25908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sk-SK" sz="2400" b="1" kern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Winnipeg</a:t>
            </a:r>
            <a:endParaRPr lang="sk-SK" sz="24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  <a:ea typeface="+mj-ea"/>
              <a:cs typeface="+mj-cs"/>
            </a:endParaRPr>
          </a:p>
        </p:txBody>
      </p:sp>
      <p:pic>
        <p:nvPicPr>
          <p:cNvPr id="44038" name="Picture 6" descr="http://t3.gstatic.com/images?q=tbn:ANd9GcQ8ThePf21Yv4rQqWRAB4r6jBmq8lul6U2y2JGRLjTeBDH8Ee9CY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9080" y="2209799"/>
            <a:ext cx="3391370" cy="24238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7162800" y="1676400"/>
            <a:ext cx="15398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sk-SK" sz="2400" b="1" kern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Calgary</a:t>
            </a:r>
            <a:endParaRPr lang="sk-SK" sz="24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20488" name="Picture 8" descr="http://t1.gstatic.com/images?q=tbn:ANd9GcRVGsHIUstT21DxyWN-AgTFq6MdwnrOLbuT9ZjQ-fA9B3fkyKN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048000"/>
            <a:ext cx="33528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délník 8"/>
          <p:cNvSpPr/>
          <p:nvPr/>
        </p:nvSpPr>
        <p:spPr>
          <a:xfrm>
            <a:off x="2803525" y="3134380"/>
            <a:ext cx="22256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sk-SK" sz="2800" b="1" kern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Edmonton</a:t>
            </a:r>
            <a:endParaRPr lang="sk-SK" sz="28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igh-resolution panorama of a large, brightly-lit skyline at night. A mountain range lies in the background, and a bridge is visible on the left-hand side of the panorama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507" name="Obdélník 2"/>
          <p:cNvSpPr>
            <a:spLocks noChangeArrowheads="1"/>
          </p:cNvSpPr>
          <p:nvPr/>
        </p:nvSpPr>
        <p:spPr bwMode="auto">
          <a:xfrm>
            <a:off x="6705600" y="1981200"/>
            <a:ext cx="2743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Vancouver</a:t>
            </a:r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5060" name="Picture 4" descr="http://upload.wikimedia.org/wikipedia/commons/thumb/8/88/Vancouver_Photo_Montage.png/250px-Vancouver_Photo_Montag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9200"/>
            <a:ext cx="3278188" cy="563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509" name="Obdélník 4"/>
          <p:cNvSpPr>
            <a:spLocks noChangeArrowheads="1"/>
          </p:cNvSpPr>
          <p:nvPr/>
        </p:nvSpPr>
        <p:spPr bwMode="auto">
          <a:xfrm>
            <a:off x="3505200" y="4419600"/>
            <a:ext cx="46672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Char char="•"/>
            </a:pPr>
            <a:r>
              <a:rPr lang="sk-SK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Totemy v </a:t>
            </a:r>
            <a:r>
              <a:rPr lang="sk-SK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Stanley</a:t>
            </a:r>
            <a:r>
              <a:rPr lang="sk-SK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sk-SK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parku</a:t>
            </a:r>
          </a:p>
          <a:p>
            <a:pPr eaLnBrk="0" hangingPunct="0">
              <a:buFont typeface="Arial" charset="0"/>
              <a:buChar char="•"/>
            </a:pPr>
            <a:r>
              <a:rPr lang="sk-SK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University</a:t>
            </a:r>
            <a:r>
              <a:rPr lang="sk-SK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sk-SK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of</a:t>
            </a:r>
            <a:r>
              <a:rPr lang="sk-SK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sk-SK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British</a:t>
            </a:r>
            <a:r>
              <a:rPr lang="sk-SK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Columbia</a:t>
            </a:r>
          </a:p>
          <a:p>
            <a:pPr eaLnBrk="0" hangingPunct="0">
              <a:buFont typeface="Arial" charset="0"/>
              <a:buChar char="•"/>
            </a:pPr>
            <a:r>
              <a:rPr lang="sk-SK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Lions</a:t>
            </a:r>
            <a:r>
              <a:rPr lang="sk-SK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Gate </a:t>
            </a:r>
            <a:r>
              <a:rPr lang="sk-SK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Bridge</a:t>
            </a:r>
            <a:endParaRPr lang="sk-SK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sk-SK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Čínska štvrť</a:t>
            </a:r>
          </a:p>
          <a:p>
            <a:pPr eaLnBrk="0" hangingPunct="0">
              <a:buFont typeface="Arial" charset="0"/>
              <a:buChar char="•"/>
            </a:pPr>
            <a:r>
              <a:rPr lang="sk-SK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Granville</a:t>
            </a:r>
            <a:r>
              <a:rPr lang="sk-SK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Island</a:t>
            </a:r>
            <a:endParaRPr lang="sk-SK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45062" name="Picture 6" descr="http://t1.gstatic.com/images?q=tbn:ANd9GcR19UiYkZYF72t6brtz_CazJejl6wdDvDivDuLDTewBTbpBBniAH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1676400"/>
            <a:ext cx="309245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>
          <a:xfrm>
            <a:off x="457199" y="266699"/>
            <a:ext cx="1863969" cy="483577"/>
          </a:xfrm>
        </p:spPr>
        <p:txBody>
          <a:bodyPr/>
          <a:lstStyle/>
          <a:p>
            <a:pPr eaLnBrk="1" hangingPunct="1"/>
            <a:r>
              <a:rPr lang="sk-SK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HOKEJ</a:t>
            </a:r>
          </a:p>
        </p:txBody>
      </p:sp>
      <p:pic>
        <p:nvPicPr>
          <p:cNvPr id="47106" name="Picture 2" descr="http://t0.gstatic.com/images?q=tbn:ANd9GcSYNH6fAVeU86YAw7UtaP52uE7s4lQIYYZfmeJc7sfA-O7kVlNVF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36788" y="2819400"/>
            <a:ext cx="132238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 descr="http://t1.gstatic.com/images?q=tbn:ANd9GcQTnbgqhQfKs-j-k0WwH4kgz7HwSIn1STE46U78C7JetGuLU9_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7772400"/>
            <a:ext cx="1447800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6" descr="http://t1.gstatic.com/images?q=tbn:ANd9GcQZFndk_6hMGRUr4Bvz3VW5d69OV2A2Wpg4W37yEacu1Z6aS9h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29800" y="1400175"/>
            <a:ext cx="13716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2" name="Picture 8" descr="http://t3.gstatic.com/images?q=tbn:ANd9GcSFzS5bWZJBGEDOIiadCMulvYYNy2mJ1EpFrO2zKvr9hmf4u96z5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0" y="2895600"/>
            <a:ext cx="14001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4" name="Picture 10" descr="http://t3.gstatic.com/images?q=tbn:ANd9GcQ3Aw5zwXMSd_mEEC1m1UK5lMxwouRhfENQUldC5cARzSWkhMUcz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800" y="-1462088"/>
            <a:ext cx="12192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6" name="Picture 12" descr="http://t2.gstatic.com/images?q=tbn:ANd9GcRpXd3oJwXXpKms0lWopY0WdU7MD0PM-usoyQ2HgUpcMOwvTKlfH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753600" y="4695825"/>
            <a:ext cx="14478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Nadpis 1"/>
          <p:cNvSpPr txBox="1">
            <a:spLocks/>
          </p:cNvSpPr>
          <p:nvPr/>
        </p:nvSpPr>
        <p:spPr bwMode="black">
          <a:xfrm>
            <a:off x="4800600" y="13716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sk-SK" sz="3600" kern="0" dirty="0" err="1">
                <a:latin typeface="+mj-lt"/>
                <a:ea typeface="+mj-ea"/>
                <a:cs typeface="+mj-cs"/>
              </a:rPr>
              <a:t>Edmonton</a:t>
            </a:r>
            <a:endParaRPr lang="sk-SK" sz="36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Nadpis 1"/>
          <p:cNvSpPr txBox="1">
            <a:spLocks/>
          </p:cNvSpPr>
          <p:nvPr/>
        </p:nvSpPr>
        <p:spPr bwMode="black">
          <a:xfrm>
            <a:off x="533400" y="12192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sk-SK" sz="3600" kern="0" dirty="0" err="1">
                <a:latin typeface="+mj-lt"/>
                <a:ea typeface="+mj-ea"/>
                <a:cs typeface="+mj-cs"/>
              </a:rPr>
              <a:t>Calgary</a:t>
            </a:r>
            <a:endParaRPr lang="sk-SK" sz="36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Nadpis 1"/>
          <p:cNvSpPr txBox="1">
            <a:spLocks/>
          </p:cNvSpPr>
          <p:nvPr/>
        </p:nvSpPr>
        <p:spPr bwMode="black">
          <a:xfrm>
            <a:off x="533400" y="29718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sk-SK" sz="3600" kern="0" dirty="0">
                <a:latin typeface="+mj-lt"/>
                <a:ea typeface="+mj-ea"/>
                <a:cs typeface="+mj-cs"/>
              </a:rPr>
              <a:t>Montreal</a:t>
            </a:r>
          </a:p>
        </p:txBody>
      </p:sp>
      <p:sp>
        <p:nvSpPr>
          <p:cNvPr id="13" name="Nadpis 1"/>
          <p:cNvSpPr txBox="1">
            <a:spLocks/>
          </p:cNvSpPr>
          <p:nvPr/>
        </p:nvSpPr>
        <p:spPr bwMode="black">
          <a:xfrm>
            <a:off x="533400" y="48768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sk-SK" sz="3600" kern="0" dirty="0" err="1">
                <a:latin typeface="+mj-lt"/>
                <a:ea typeface="+mj-ea"/>
                <a:cs typeface="+mj-cs"/>
              </a:rPr>
              <a:t>Toronto</a:t>
            </a:r>
            <a:endParaRPr lang="sk-SK" sz="36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4" name="Nadpis 1"/>
          <p:cNvSpPr txBox="1">
            <a:spLocks/>
          </p:cNvSpPr>
          <p:nvPr/>
        </p:nvSpPr>
        <p:spPr bwMode="black">
          <a:xfrm>
            <a:off x="4953000" y="48006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sk-SK" sz="3600" kern="0" dirty="0" err="1">
                <a:latin typeface="+mj-lt"/>
                <a:ea typeface="+mj-ea"/>
                <a:cs typeface="+mj-cs"/>
              </a:rPr>
              <a:t>Vancouver</a:t>
            </a:r>
            <a:endParaRPr lang="sk-SK" sz="36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5" name="Nadpis 1"/>
          <p:cNvSpPr txBox="1">
            <a:spLocks/>
          </p:cNvSpPr>
          <p:nvPr/>
        </p:nvSpPr>
        <p:spPr bwMode="black">
          <a:xfrm>
            <a:off x="4876800" y="30480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sk-SK" sz="3600" kern="0" dirty="0">
                <a:latin typeface="+mj-lt"/>
                <a:ea typeface="+mj-ea"/>
                <a:cs typeface="+mj-cs"/>
              </a:rPr>
              <a:t>Ottawa</a:t>
            </a:r>
          </a:p>
        </p:txBody>
      </p:sp>
      <p:pic>
        <p:nvPicPr>
          <p:cNvPr id="47118" name="Picture 14" descr="http://ledni-hokej-2.navajo.cz/ledni-hokej-2-11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67600" y="0"/>
            <a:ext cx="1676400" cy="1260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Nadpis 1"/>
          <p:cNvSpPr txBox="1">
            <a:spLocks/>
          </p:cNvSpPr>
          <p:nvPr/>
        </p:nvSpPr>
        <p:spPr bwMode="black">
          <a:xfrm>
            <a:off x="2514600" y="58674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sk-SK" sz="3600" kern="0" dirty="0" err="1">
                <a:latin typeface="+mj-lt"/>
                <a:ea typeface="+mj-ea"/>
                <a:cs typeface="+mj-cs"/>
              </a:rPr>
              <a:t>Winnipeg</a:t>
            </a:r>
            <a:endParaRPr lang="sk-SK" sz="36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22545" name="AutoShape 17" descr="data:image/jpeg;base64,/9j/4AAQSkZJRgABAQAAAQABAAD/2wCEAAkGBhQSEBUUEhQUFBUVFBQUFRUUFBQVFhQVFBgVFBUUFxQXHCYeGBsjGRQVHy8gJCcpLC0sGB4xNTAqNSYrLCkBCQoKDgwOGg8PGiokHyQqKSwsLCwpLywtLiwtLCwpLCwsLCksKS0sKSosLCksLC0pMiwsKSwpLCktLCwpLCwtLv/AABEIANUA7AMBIgACEQEDEQH/xAAcAAABBAMBAAAAAAAAAAAAAAAAAwUGBwECBAj/xABQEAACAQICBQcIBgYIBAUFAAABAgMAEQQhBQYSMUEHEyJRYXGBFDJCUpGSodEjU2JyscEzQ4Kys/AVNGNzdZOiwiV00uEkNURFgwgWF1SE/8QAGwEAAwEBAQEBAAAAAAAAAAAAAAECAwQFBgf/xAAzEQACAgEDAgQEBQMFAQAAAAAAAQIRAwQSITFRBRNBYSIycZEUUrHR8EKBoRYjM+HxBv/aAAwDAQACEQMRAD8ArxdIS/Wyf5j/ADpRcfJ9ZJ/mP8641NKKa9E4WztXSEn1knvv86VXHSfWSe+3zriU0qpqkS2dgx0n1knvt863GNk+sf32+dcoNbg1VIixfyyT6x/fb50eWv8AWSe+3zpGi9FILYt5ZJ9Y/vt86PLZPrH99vnSNFFILFvLZPrH99vnR5ZJ9Y/vt86RvXRgMPzkgTiQ9u8IxHxAo4Dk18tk+sf32+dHlsn1j++3zrnje4BraikFsW8sk+sf32+dHlr/AFj++3zpGi9FILYt5bJ9Y/vt86PLZPrJPfb50jRRSC2LeWSfWP77fOjyyT6yT32+dI0UUgsW8tk+sf32+dBxkn1j++3zpG9FFILYt5bJ9ZJ77fOjy2T6x/fb50jReikFsUONk+sk99vnWjY6T6yT32+dJmtGNKh2btjpPrJPfb50k2Pk+sk99/nWjGkmNJlI3bSEv1sn+Y/zrT+kJfrZP8x/nSTGtKktAppRaSFKKaAYsppVaQWlVNUiGLg1uDSSmlFNUQb0VgGs0xBRRRQAXp01X/rkN/X/ANrVy4HRksxtGjN2jcO9jkKlWg9TZIpFlkdQUudlbtwIsW3Df21nOSSo0hFtpkMlg5t5I/q5JE8FYgfC1Y/kVNMYNHRkS4lhzkyJKVJc32lGYROBsd/G9cba7aMj8yEt2iBR8XINSsnHQt4uepF70XqSnlLwY3YV/dhH51sOULAN5+HYf/FE34NT3vsHlLuRiipZHpXRE3FYyetZIviOjSz6lQyrtYacEd6yL7y5j40eavUXlP0Ib/Iop20hqtiIbkptKPSTpC3aN49lNNWmn0MmmuoXoooqhB/JoJorUmgDDGk2NbMaTY0ikaMaSY1uxpJjUspGjGtK2atKksBW6mkxWymgBZaVU0gtKKaaJZ0KaUWkFNKKaohiwNZrQGnTQegnxL2XJB5zncvZ2nsptpcsEm+hy4TBvK4SNSzHcB+J6h21LMNqtBhk53GyLlvF7ID1X3uewfGtdMax4fRiGGBRJMd4J3H1pWH7o+FVrpXTMuJk25nLnh1KOpV3KO6src+nCN1BR69Sb6W5UFQc3g4gFGQdxYD7sY3ePspm1d0/PiNI4fnpXf6Q5E2UdFtyDoj2VG8FgZJnEcSNI7eaiKWY9wFWbqpyR4uBlxeJKRCLpiLz5GyK2bZ6K+d1nuqXtii1bZGNcodrC6Pm9bDLGe+MKR+8fZUSvVyanJg20Th5MdGJY4ttQCrNZ9sqnRG/K4zypzXlG0dBlhsCB1ERwxfgCaxlqI4+GdmDw/PqVuxRbRRQQ9R9lanKr4//ADQvDBi396P+ig8rWHkymwVwd+ccnwZRU/jYHU/A9Yl8n+V+5Q9K4fEtG20jMjDipKn2irufE6AxeUuHWBj6XNtD/rhNvbXBpHkOgnQyaOxYI4LIVkXu5xM18Qa1jqISOHNo8+H54tf2IXoflNxMVhLadftdF/BwM/EGpVh58DpLzDzcxG7JZPZukHdn3VANY9TMXgWtiYWVb2Eg6Ubd0gyv2Gx7KZVYggjIg3BGRBHEGtdqfMTmt9GTrTOrsuGPSG0nB13dx9U9/tNNdOurPKOQOZxv0kZGzzpF2APCQemO3f3056waqALz+F6cZG0VU7Vgc9pD6S9m8fg1Np1Iylj9YkWNami9aE1oZGCaSatmNJsaTKRqxpJjWzGk2NQWjU1rWTWt6RSMCtwaTFbCgBVa3BpEUoDTELqaUU1zg11YHCtLIsaC7MQAO/8AIb6dktDrq9oRsVLsjJRYu/qj5nhT3rZrYmCj8lwlg4FmYZ83ft4yHf2fh06f0omi8GsMJBnkBs3G+5pSPgo+Rqqnckkkkkkkk5kk5kk9dQvjdvoapbF7g7kkkkkk3JOZJO8k8am2oXJZPpC0j3hw31hHSktvESnf945Dt3U68mHJkuIXyzG9HDLdkRuiJdnMu54RC37XdvdtdeUUzXgwl48OBsllGyZAMrADzUtw48eqsM+oWPhHo6Dw7JrJ1Hp6vsPM+suA0Qhg0fEsku53vcXH1k29zf0RkOyovhtbcTi8ZFz0rFds/Rr0Yx0W9Eb+83NRSnjVbCs2JjYDoqxuf2Tl2nOvM8yU5r6n2b8N0+k002lb2vl/T07DtqJFz2gcTHvKMzDvFm/31EanfIlHtYPEIfSMg9iRGo7j9AhWIjbcT0XteymxswyNvhxIrbVxuVo8z/57VRhCWOXsxjmkIFwpbuIv8d9co0soNmDL3jd4U4zQMpswI6r8R1g7iO0VJ+TfBYefGNDio0kWSF1VXFxtgq2XU2yrWIzrDHsvbJHu6+WfHilmwz6K6pNfv+pDtYMdh1kjGFlkkQKDK7Jze0xOapGcwAo3m9yeyn7TAGAxmxhcWJDbaDwv0h9l9nIHsufDdWnKlycDRzpJAWbDykr0szE+/YLcQRcgnPIg9ZYcHq28UmDedhFBirMkw6YVL2a6j0luLjtr0Z6fHKFx4o+O0vi2pjm/3HuUmrTV/ZFm6C5VyV5rHxiaNhss4VSbfbj81x3W7jXLrTyRQYmLyrRDqQc+Z2ug3WI2OaN9hsvu0jiOTCZk5zCTQ4tOBRgrd1iSt+zapq0ZpTF6LnvsvGT50cikJIBwI4/eGYrjx5p43yexqfDdJrE5aWSUu3T/AB1X6FeYjDNG7I6lHUlWVgQysN4IOYNSLU7XR8G2w93gY9Jd5Qn00/Mce+rT0/q7htP4bn8PaLGIADfI3G6OW29T6L8PaKozGYJ4ZGjlUo6MVZWFirDeDXqwnHLE+Py4p4ZuMlTRY+tWrylPKsNZo2G24XdY/rF7OscN/XUPJp05PtbeYk5iU/QyHIndG54/dO4+3rpfXHV/yWa6D6KQkp9hhm0f5jsy4U4txe1mM438SGAmk2NDNWhNWZowxpMmsk1qTSKMGtaDWKRRgVsDWtANACgNbA0mDWwNAhUGp/qPgFgw8mNmyAVtkngi+cw7WI2R3dtQfReBM00cS73YL3dZ8Bc+FS7lN0mIoosHFkuyHYDgidGNfEgn9kVMufhKiq5IRpvS74qd5n3schwVRkqjuH5njUm5LtRP6RxO1ID5NDYyndtk+bED27z1DvFQ/C4ZpHWNAWd2VFUb2ZiAAPEir30666G0VHg4SOelB23G8k256XxNlXqFvVqc2RY4nTpdPLU5Vjj1Yz8o+uYmbyTDELh4rK2zkJGXIKLegtrAcSOwVBK3iiLGyi56v53CuzDoFJ2CpYZtIfMjHWvrG+V+vzRuNeG25u2fpeDFj0mJY4en8t/z6GMNgM+n1bWze1l9Zz6C/wCo8BmDT9oN7yx8FuNkWtvDEHZG69iQOABY3JBLNF0twum10Qxzmk3lnPqgG5zsAbbyTTlojE2xMIBuXY57iVsdp7cNtlFhwVFHGtMdJo4tbunjlfZ/oPPIV/V5Pvy/w4qY9JTXmcbwZXAubdNWI2C3osN6P1EA3G595CP0En35P4cVRLHTAYmZW8xpZA3Z02s47R8Rcca6tU6Z8/4Bj3ufsl+oq2IyN7st+ldRtod30sZ6LZ5bWR7QcqSEQBEiMU2SCHQsVUjME+nGb9d+ysDa2rXtKuSsN0qkZC+4ki1id4NjwpOPpG8f0cnFRkGPHY6j9g+HVXHZ9VGNdP8Ar/z3+6H/AE3rricRhGw+KSKaNrfSjaBJU3B2kYLcEA7geyokQSiIxLrGNlAxvsrctYdWbE+Nd0eJFzvifcWUdE9jx8PDL7NE6rltrs7XmyRWKNb7N7eAK91Nzk1VmeLTYMMt3lpN/wA+n2+xro3SsuHfbhkaNutTa/YRuYdhvVg6F5U45V5nSMSMpyMgQMve8fDvX2VXb4M2utnUbyudvvLvXxFq5ecF9/C9TGUo9DTU6XTalXPr3XDX89y8MFqXAsi4vRsvNk8AecglXihF7gHsOR4ZUzcsHJ/5VB5XCo8oiT6RVz52NRcjtZcyDxFx1WgGr2tM+DfahfInpRnNH716+0WNXRqlrvDjlsvQlAu0THMdbKfSXt4cQK6sOVXxwz5TxXw/UY/ik98e/qvqeWKtHVbHLpHAPhpj9LGAAx32H6KTtII2T/3pk5WdUPIccTGtoZ7yx23Kb/SRjuJBHYw6qYNVdMnC4qOX0b7MnbG2TezI+Feo/jjaPml8LpmMREyMyuLMjFWHUymxpEmpfyl6L2J0nXzZhstbdziDI+KfumoaTRF2iWqYE1qTQTWpNMQGsXorFAwrIrFF6ANgazetb1m9AE35L9HbU8kp3Rpsj70lx+6G9tRPWfSflGLlk3guQn3F6K/AA+NTrVdvJ9DTzbiwmYHtA5pP9QqsaUOW2U+EkWRyG6vCfHtOwumGTaF93OyXVPYoc99qU1v0mcZjZZb2iVubRjuCJcDZHpE5tYetnYZ1JOT5RgtXZsTbpTGRhnYm5GHjFxnvBPjVd4udiu0SFRbC9uigN7KqcSbGy8TmTkTXnalueTYj6nwOEcOOepnwkqv/AC69+h0odoFU6EYsXY7yOG0Rvz3IPmawZAwIzSFOkxNierabrc7gO23WaZG0zJKyxxqAt+iv4s7br2FydwA4AU4DHIYWuQY4739Hn5CDbtANmsN4UHiazelnGrPTh4xp8ilsbTSbV/zls6xpOO2ZKgx7RAv9Hh+C/fkJHftD1jS2rmPEmKSXcqlmY2sEVEJPgFA9lRbSMxA2WPTciSY7syLonYFUk262t6NPGh8A8cOwQRNi2jiijOTCEnallK71DBVW53ja4V1S0keGmeDHxzK1KM4qnFrj3/uWLyVxJAkiRs2U0kbNMgXphUVrKrGy5Dj11CdaYuYxkschAbbZs+piSPxt4GrMwmCWPb2f1krynve1/wAKS0hqlhdIPsT5TbNkcNZtkbgfHrBH5rJCOR8nNoddk0Tbgk7VclKQYp5k2NpucW5jzPTG9ou/ey+I4i3ZovEmdrEkyheJJEwuN/8AaDr9IdvnPGvXJq+jQJRLtLtKBwcEk7JBGRzHZUaef9egFz0ZV4K5z2hbcr2J7CGHVXROEZwaijLS6ueLURnkk6T59RwxmlulsPYGw2ZbXI7JBvZe0dIfa3U1yzyxObnzxcjJo5F4G2auv85GlsVL5USwFpgM1386Bncf2g4j0t4zvfkwuNsNhhtxk32b5gn0kb0W7dx4g0YcShFcc+oa/Wzz5JJSey7S9B7fSETL0H5qTZsLE7Aa3B96eNx2imzETG+ziI7sc9tbI5HrbQBSQdpBv61bNq/K1mhjklRtxEb7QO/ZZQMj2i4PA7wO/A6tY62z5NI6b9iRbL3i5BU9qkGnjxxxrgz1ety6qSc/RUjqw2EDIvNNt9EZW2X3erfP9kmkoNKc1IGSTYkRsiCQysPwNdDagYoDaRTFnmkksYt2h1NiO8A9++lcNqbi5DsucNN96cNIo7JEBYdxuOyuP8JG23I97/UM1jjBQv0d9v7Fg60r/S2r5nIBnw15DYW6UWUuXDajO1brt1VRNegeSrV58KMRDIweOVVYITtFSLo4vYBgVK52Hm7qovTOjjh8TNCf1UskfuMVB8QAa68HFxs+b1DjObnFUm+nYsBW8t0F1yQL47WHz+MZ+NV7tVOuSXFAjEQtuIR7dhvG/wANmoNPhzG7xnfG7x+4xX8qpcSaMpcpM0JrFFYNWQFFFYoAKKKKQGRWa1rNMCxdMnm9X4wPTWEe+/OGqzvVla4H/guG/wD5v4Tmq0bce40sfQqfUvnWSERav4KInZUrh9vdc/RmQgDiS1vzqo9O49ZEAUjZU9FQb2yNyTxY8T+QAq0OWOULovBLuuAAO0Qrb4VUWH+iUSHz2/RD1eHPEdhFl7QT6IvyY8W6e9+jPZet8rSLTpJ7k79ua+/AoICn0KD6WSyyfYG/mr8N13PC1uDXViKkjZG1FDYKD+umc2UkfaZb29RLVzgGOOwBMswA6ysbbh95/wB23r044LQk8skccETOkTgu4HQMlxzjbZ6JAsFGe5b8a7WeKbYoLgnO3abGXuxbpRQMelex/SyZ39UdtL6t6TaJMVjm+lmQxIpkJIvOWDObG5Nkt3E1I9Lcm8mJxs0rSrHG73UAFnIsBuyA3dZri1m0XhcFgZYYpdqWR4Sys6sx5sn0V80DaO+o3J8FU0R/SOveMm3zFB6sX0Y9o6Xxq1OT7RkeFihkzZ5BHLK5zZiwDAdwBsB3njVF1IH14xjIkSSlFVVRREoViFAUdLNichuNOcLVIIyrqXFyjYePHRBDJzKgqS77PoljxYDj11Xkej9E4a+3iXnJUqyodpWB/u1tvAI6W8A8KZ8FqVjsUdp1ZQfTxDEHvAN2PsqVaM5KIlsZ5XkPqp9GvtzY/Cs0lFVZXMndDL/9z6NhI5jAlyDk0hAzG4jaLmnLCaxY+XPC4COIHPbKEDPjtMVBqZaN1ew8H6GFFPWFu3vG7fGpBhdGTHNUt2uAPZtZ1LmuxSiyC4PV/S+I8/ErEOqGMMR47IA96naDk1P/AKrGzv1h8QVHuR/OpTpCNIRfF4uOIdTyAewMRfwFNMmt+jEw806M+JSBolfYB86ZiqW2tgHMG5vUbpPoOkgwup2jYsyokPXsFz70m0fjT5hhAotFhnb9nL2Ziq2xnLyq5YXAov2pXz91F/3UwY/lu0lJ5rxQj+ziB+Mhaq8ubFvii+sFK+0BzAjXibrf2C1eeOVzCCPTGJA3MY5PfjQn43rv1I13x2I0rhVmxUzq0wDJt2RgQ2RRbAjwrHLev/F27YYfwYflVY4uE6fYmT3RG/kun2ccR68Mg9hVv9tN2t8WzpDEj+1Le+qv/urp5Nz/AMRi+7L/AA2P5Vrr5/5liO+P+ElaP5yf6RhoorFUQZrFFFIAooooABRRRQBYusPT0DC3qjD/AOm8Z/Gq0IqzdEDyjQMqbzGJR4xtzy/Aiqyox+qKkXhr/hhiNCaOl2We3k7bCBi0heAqEGyMgWtc8ADbO1V5HqsVcS6RligUkExE3lYDcgiTzVsALcBlVg6Exb4jVRxE7LLh1kW6khgIH52wIzziNvGqTdySSTcneSbk95qcafKKk/UmsGlsIjl4IQ77Vzisa2yobrSFczbgFFxlXRNyk83+j2p3tbacczCvZHAmdu1jeoBXfonQc2JbZgjL9Z3Kv3mOQq3BepO5+h16V1xxWIuJJWCn0E6C+xd/jemlYWKlgpKi20wBsCchc7herN0FyWxpZsU3Ot6i3VB3nzm+A767uULCrHox1jUIoeLJVAUdIcBlU74p0h7XVsqCrx1V0LDFh4WjiRXeKNme13LMoJ6Rz3k5CqOq7sdykR6Nw+Gggw3OznB4eQuxsih41sbi7Hdu6I7aWW64HjVukS3DaDlfPZ2R1tl8N9celNN6OwVxicUrOP1UZ2m7iqXI8SKqPTeu+Pxu1z2IZEsx5qH6NMrGx2c2GY84mmeLDKrqAoyIz3nNWP5VxynGPV39D2NP4ZmzU38KbXX9v3LK0hy2hbjA4MC36ycgb9x2ENz79RXSuvWkcQ2zJimRTcFIBzQGV7bS2Y+JNR7nhsttHOy7zmbM3yrnl0laXaBLKBkN2ZFjvFC3ybUV3OxabR6dRlmlduP2t3wvZe4qmGDF2PTawzZi5JN95Nr7qe9GrbRGlB1T4AbgP1knAVzaqaIn0jiTDhzGjc2XJkJsFQqptYG5vIMrVaWA5GWTAYnDvigz4loX2xFZUaEswFtq7A7WZyrSO6Mrm+xx63Npp41DAuU3zVL1r39ShK7cHoTETLtRQTSKMtqOKRx7VBFd2tOp+J0fLzeIS177Ei5xyAcVb8jYjqpy1J5ScTo3opaWEm7QuTa53lGGaE+IPVXY22rieJXPJ2cl+g5l0xhucilj2Wkc7cbp5sUnrAcbVpyyYja0zPb0VhTxEaE/vVd+pOvsGk43aJZEaPZEiOPNLXtZxkw6J7ctwrzhrXpPyjHYmYZiSeRl+7tEJ/pArKDcp20XJJRHbkxivpAH1YpW9oC/7q4tdJdrSOJPVIF91EU/EGpDySYO8s8h3KiID2u20f3BUM0ji+dnlk9eWRx3FiR8LU384v6RCiiiqICiiigAooooAKKKDQBPuSrHC88DbmAkA67dBx7CtQfS+jzBPJEf1bsveAeifEWPjXbq3pXybFRS+irWf7jdFvgb+FSPlU0PsypiVzWQBGI9dR0T4p+7SjxL6l9Yj3yC6aUS4jByWKzJzig7iyDZkW3ahHghqvdaNBtg8ZNh2/VuQpPpIelG3ihU0hoPS74XExTx+dE4cDrA85T2FSVPfVu8qWq/9JYfDaQwK84WVVcC1zGxurG+QKMWU33X+zQ/hnfow6xKl0No1pXyVNkec0z83Ev3muL9wN6uPVXQtkQrIZ8ugIl5uFeF44ksCPtNc9tcmqPJDFAnlGPZOiNo7RAjjHX0sj3tl2caT1p5aY4QYdGICdxxDqdnvRDm/e2XYRUSk5uolRW3lli4HVrjKf2VP4t8qj/LNh1TQ0gQBRzsG7+8Htqn9W+UPE4bHjFySPOW6Myu1+cjJ80XyUjetrAEdRNWxyraXixWgTNAweN3gKkf3gBBHAg3BHAis9jjNWVuTTPPtTnW/wDrWHvu/ozB/wAMVBqlfKL+nw3+H4L+FW+WG9bStLn8jKstXTuhpnx6gkDPJly3Z7NjfwqX6C5NMViolxM0sOEw7KrCR2BYpY2a1wBkT5zDuqu66cVpGWRUWSR3WNQqKzEqijIBVOSjuqFp4x6HVn8Tz5ny6XZcFqaL1a0IGkhjlfHYgQTOHa/NKY0LEjZsp7M2qoV3DuFS/kv/AK8//J4v+EaiC7h3CtYqm0edJ2rLK5BP/NH/AOUl/iQV6DrzdyQaT8mxeJn2drmsBiJNm9trYaFrXsbXt1VIcf8A/ULKRaHCRoeuSRpP9Kqv41hkg5T4NISSXJZnKHgoJdG4kYiwRYmcMbXSRQTGy/a2rADje3GvK9P2suu+Lx5/8TKWUG6xqNiNT1hBvPabntro5PdUzpDHJEQeaX6Sc9UakXW/Wxso7yeFawj5ceSJPc+CxtAr/RWrUk7dGbEgsvAhphzcPsQbftqk7VZvLfrSJsSmDiI5vDeeBu54i2z+wmXezDhVfaI0a2InjhXe7Bb9Q3s3gAT4UY+m5+opdaRP9A/+D0JLMcmlDuvXd7RRfkfGq4RbAVP+VDSCosGDjyVQJGHUqgpEv7x8BUCqY82xy7BRRRVkBRRRQAUCiigAooooADVl6tTLpHRr4WQ/SRqFBO8AZwyeBGyewdtVpTjq/ppsLiFlXO2TL66Hzl+XaBUyVlRdDbisK0bsjjZZGKsDwIyNWfyKa9iCTyKdrRyteFicklbenc/D7X3q49fNALiYVx2G6XQBktvZBue3rLuI6h9mq4BquMkaYfKyyOWt8cMXs4hycMx2sOEBWOw3hl4yLfMm+8EWBsK2q59S9boNL4X+jdJZy2AilJs0hUdFlY7plF/vC+/MVXeumo8+jZtiUbUbE81MB0JB1fZYDep8LjOljdfC+o5K+URyu2DTEqQSQK55qUqzocwWQgqw6jla43jfwriorUgKlfKL+nw3+H4L+FUUqV8ov6fDf4fgv4VS/mQ/QilFFWNoTULRpw0U+L0msZkjV2hQxB1JFyhzZiR90GnKSj1BKxo5L/68/wDymL/hGoeu4dwq69XMXoaOSWDR8ckkxw2IPlDhjZVjO0AXItf7KiqUXcO4VMXbY2qRLuT7/wBw/wAKxn4xVE6lnJ9/7h/hWM/GKozgsE80ixxIzu5sqKLknsFNdWJ9EYweDeWRY41Lu7BVVRcsx3AVd8jR6uaK2QVbG4jjvvJbf/dxg+JP2q11e1ew2r+EOLxpV8U4Kqq2JBI/QxX3n1n6uzfUWtGss2PxLTznM5Ko82NBfZRewX8SSeNZ/wDI/Yr5V7jZLKWYsxLMxLEk3JJNySeJJqw+TrRKwQSY6fojYYITwjXz3/aI2R3HrqLaoastjJwuYiSzStusPVB9Zt3tPCn7lH1iUkYKCwjj2ed2d20vmRDsWwJ7bDhTm/6UEV6siek9JNiJ5JnyMjXt6qjJF8FAFc1FFCVEt2FFFFMQUUUUAFFFFABRRRQAUUUUASvUbW/yV+alP0Dnv5tjltW9U8R496uvOpPNXxGGF4W6TKufN3z2ltvjO/s7qh9S7U3Xc4e0M92gOQNrmK++w9JDxX2dRnlO0WnfDIYrEEEEggggjIgjMEGrZ1S5VosRD5HphRJGw2ROwuD1c6BmCOEi59dvOpm1n5P1dfKMBZ1YbXNKbgjriPEfZ9nVUAZSCQQQQbEHIgjgRwNU1HIhcxZZutvItIg5/RzeUwsNoJtAyBTn0GGUq92fYd9VnNCyMVdSrKbFWBVgeoqcwaftVtfMXo8/QSfR3uYX6UR6+j6J7VINWKnKPorSShNJ4YRSWtzliwH3Zo7SIOwi3bSucevKHUWUzUr5Rf0+G/w/Bfwqm83Itg8UC+jscCPVYpMB2bSEMPEE1jXbkixs8kTwmFhHhcPAQZCpLQpssQCtrHhnS8yLaDY6KeoqbnkZ0p9Qp7p4fzal8NyI6Sbzkhj+/Mp/cDVp5ke5O19hv5L/AOvP/wAni/4RqILuHcKvPUzkefBStPicTHbmZYiqKbASrslucewyH2aQjbV/RWa2xcy7t2Ia47cokPsNZ+Yrdcl7eOSO8lGpmImOJYxtHDPgp8OszrZS0pjsVU2LiysbjLLfUrmx2jdXYikQ8oxrLZswZM8+mwyhTjsjM5b99RDWrlrxWJBTDDyWPddTtSkf3lhsfsgHtqu2Yk3NyTmScySd5J4mjZKTuX2FuS6DprJrNPjpzNiH2m3KoySNd4RF4D4neSTWmgdAy4uURxDtZj5qL6x/Ica7tWNTZsY1x0IgelKwy7kHpH4Dial2mdYoNGReS4MK03pE57DevIfSfqXh2DI1KSjwgUb5ZnT+mYtF4YYXCW59hctkSl98r/aPoju4AXrUDxvmScySd5JraSRmYs7FnYlmZjcsTvJNYqYquopOwoooqiQooooAKKKKACiiigAooooAKKKKACiiigB51e1rmwbdA7SE3aNvNPWR6rdo8b1NWTAaWH1WIt2LJ8pR8e6qxoB6u8dlS4+qKUvQkGm+T/E4e5C88g9KMEkD7SecPC47ajRFS3Q3KHioLByJ0HCQnaA7JBn7b0/nWnRuM/rUXNufSdPwmjz9tqe9rqOk+hWkchU3UlT1gkH2jOnzCa+aQiACYzEADgZGcex71LTyd4KcXw2JPcHjmHsyb2muHEckcw82eI/eV1/Dap74PqLbJdDgHKzpQf8Aq3/y4D+MdIYnlM0k+/GTD7uwn7iiuxuSvFevB77/APRSkXJPiD50sK9xkY/uj8aLx+w6kRLHaVmmN5pZZT/aSO/7xNctWPDyTogvPibDjsoqD3nJ/ClAmhsHxWdx2nEG/cPox42o8yK6BsfqQXROr8+JNoY2YcW3IO9zlU40dqDh8InPY+VDbPZuRHfq9aQ9gHga5NKcqbkbOFhWIDINJYkfdjXojxJqG47HSTPtzSPK3W5vbsA3KOwVLcpewcIlusXKO0i81gwYYwNnnLbLkbrIo/Rj491QsD+eus0UKNCcrCiiiqJCiiigAooooAKKKKBhRWQLmlThD2fzf5EeFS5JdTSGGeRXFWI0Ur5MbkZXAvWfJW9ndS3x7l/hsv5WI0UqMK382rAhPxt8L/hT3x7ienyrrFidFK+St1fEVkYRuwePXf5Ut8e4/wANm/K/sI0Ur5M34ceukwu7tNvw+dNSTIlhnHqmYopY4Ruz29f/AHuPCseSt/Jpb49y/wALm/K/sI2zvx6+NdkGl508yeZR1LLIB7L2pBsORv67e2snCt/J7z+VG6Ilgy/lZ3DWjF//ALU/+Y1Jy6w4pvOxOIP/AMrj8DSOj8CZpUjUgFzYE3sO02BPDgKdl1IxJZQFUh7FWDAXU7HS2Gs/pi4IuLNe1qfwmfIwSsWN3JY9bEsfaaxan5dSMWbWjU3tlzkd95U5X4EG/Vagamz9ENsKz89sqWB/QokhuQbC4kFs6LQuRiop3XVWcy80VAfm+dC7QzXaCDMXAuTxIGRrofUfE2BCq11DZSILFmKquZzLWBFt9++naFTGCinibVPEIyBlUbcqwqdtCDIx2Qt1J4g+w0qdTMRvUKQVDL0gC6kXuFazbtwIudwF6LQUMVFP0epGKLKCgG0QAS6EG/EWOeV2y4d4rj0noCSBVL2O0JGspuQsYRto9VxIptv66LQUNtFP2K1LxCFrc24RWZ2RxZNjZLhtqxBAdD3GlZNQ8QGZQULA5LcjaXZifaDEbKjZmQ9Ig76NyCiOUU9pqZiiLiMEbIe+2vmncTc5bmPcjncppNtVcQGZSgBW1yXTZzDtk17GyxyE23BDRaChoop10nqxiMPHtyoFXaCnpoSGYEgFQSRkPwpqpgBrO1RRQCbXQxeslj1n20UUUPc+5kOes1rtVmilSDfLuZDnrPtrXaooopBul3M7R6zWL/z7KzRTDcw2j1mgOes0UUqDdLuZ2zbed9Y2j10UUUh75dzKOQQQSCDkQSCD1gjdW4xb+u+8nz23kgk795IB8BRRTJsVn0pK+ztSOdhQi9IjZVTcAAbszfvzpIYyTI8491vsnbbo7W+2eV+Nt9FFAGXxjk3Lt5qrkbdFLbAy4Cwt3X31jyt/Xfr89t97339edFFABJjHKhSzFQxYAm/SIAJ76ycbITcySEneS7XPeb0UUAY8qf133W85t2WW/dkMuwdVayTMwG0zNbIbRJsOoX3ViigDdMW4vZ3Fzc2dhcjcTY7+2snGyWtzj2ve221r9dr76KKAMHFP677gPObcAQBv3WYjxPXWRjZBukkHc7dd+vrAPeBRRQBo87EWLMR1FiR7K0rNFA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2546" name="AutoShape 19" descr="data:image/jpeg;base64,/9j/4AAQSkZJRgABAQAAAQABAAD/2wCEAAkGBhQSEBUUEhQUFBUVFBQUFRUUFBQVFhQVFBgVFBUUFxQXHCYeGBsjGRQVHy8gJCcpLC0sGB4xNTAqNSYrLCkBCQoKDgwOGg8PGiokHyQqKSwsLCwpLywtLiwtLCwpLCwsLCksKS0sKSosLCksLC0pMiwsKSwpLCktLCwpLCwtLv/AABEIANUA7AMBIgACEQEDEQH/xAAcAAABBAMBAAAAAAAAAAAAAAAAAwUGBwECBAj/xABQEAACAQICBQcIBgYIBAUFAAABAgMAEQQhBQYSMUEHEyJRYXGBFDJCUpGSodEjU2JyscEzQ4Kys/AVNGNzdZOiwiV00uEkNURFgwgWF1SE/8QAGwEAAwEBAQEBAAAAAAAAAAAAAAECAwQFBgf/xAAzEQACAgEDAgQEBQMFAQAAAAAAAQIRAwQSITFRBRNBYSIycZEUUrHR8EKBoRYjM+HxBv/aAAwDAQACEQMRAD8ArxdIS/Wyf5j/ADpRcfJ9ZJ/mP8641NKKa9E4WztXSEn1knvv86VXHSfWSe+3zriU0qpqkS2dgx0n1knvt863GNk+sf32+dcoNbg1VIixfyyT6x/fb50eWv8AWSe+3zpGi9FILYt5ZJ9Y/vt86PLZPrH99vnSNFFILFvLZPrH99vnR5ZJ9Y/vt86RvXRgMPzkgTiQ9u8IxHxAo4Dk18tk+sf32+dHlsn1j++3zrnje4BraikFsW8sk+sf32+dHlr/AFj++3zpGi9FILYt5bJ9Y/vt86PLZPrJPfb50jRRSC2LeWSfWP77fOjyyT6yT32+dI0UUgsW8tk+sf32+dBxkn1j++3zpG9FFILYt5bJ9ZJ77fOjy2T6x/fb50jReikFsUONk+sk99vnWjY6T6yT32+dJmtGNKh2btjpPrJPfb50k2Pk+sk99/nWjGkmNJlI3bSEv1sn+Y/zrT+kJfrZP8x/nSTGtKktAppRaSFKKaAYsppVaQWlVNUiGLg1uDSSmlFNUQb0VgGs0xBRRRQAXp01X/rkN/X/ANrVy4HRksxtGjN2jcO9jkKlWg9TZIpFlkdQUudlbtwIsW3Df21nOSSo0hFtpkMlg5t5I/q5JE8FYgfC1Y/kVNMYNHRkS4lhzkyJKVJc32lGYROBsd/G9cba7aMj8yEt2iBR8XINSsnHQt4uepF70XqSnlLwY3YV/dhH51sOULAN5+HYf/FE34NT3vsHlLuRiipZHpXRE3FYyetZIviOjSz6lQyrtYacEd6yL7y5j40eavUXlP0Ib/Iop20hqtiIbkptKPSTpC3aN49lNNWmn0MmmuoXoooqhB/JoJorUmgDDGk2NbMaTY0ikaMaSY1uxpJjUspGjGtK2atKksBW6mkxWymgBZaVU0gtKKaaJZ0KaUWkFNKKaohiwNZrQGnTQegnxL2XJB5zncvZ2nsptpcsEm+hy4TBvK4SNSzHcB+J6h21LMNqtBhk53GyLlvF7ID1X3uewfGtdMax4fRiGGBRJMd4J3H1pWH7o+FVrpXTMuJk25nLnh1KOpV3KO6src+nCN1BR69Sb6W5UFQc3g4gFGQdxYD7sY3ePspm1d0/PiNI4fnpXf6Q5E2UdFtyDoj2VG8FgZJnEcSNI7eaiKWY9wFWbqpyR4uBlxeJKRCLpiLz5GyK2bZ6K+d1nuqXtii1bZGNcodrC6Pm9bDLGe+MKR+8fZUSvVyanJg20Th5MdGJY4ttQCrNZ9sqnRG/K4zypzXlG0dBlhsCB1ERwxfgCaxlqI4+GdmDw/PqVuxRbRRQQ9R9lanKr4//ADQvDBi396P+ig8rWHkymwVwd+ccnwZRU/jYHU/A9Yl8n+V+5Q9K4fEtG20jMjDipKn2irufE6AxeUuHWBj6XNtD/rhNvbXBpHkOgnQyaOxYI4LIVkXu5xM18Qa1jqISOHNo8+H54tf2IXoflNxMVhLadftdF/BwM/EGpVh58DpLzDzcxG7JZPZukHdn3VANY9TMXgWtiYWVb2Eg6Ubd0gyv2Gx7KZVYggjIg3BGRBHEGtdqfMTmt9GTrTOrsuGPSG0nB13dx9U9/tNNdOurPKOQOZxv0kZGzzpF2APCQemO3f3056waqALz+F6cZG0VU7Vgc9pD6S9m8fg1Np1Iylj9YkWNami9aE1oZGCaSatmNJsaTKRqxpJjWzGk2NQWjU1rWTWt6RSMCtwaTFbCgBVa3BpEUoDTELqaUU1zg11YHCtLIsaC7MQAO/8AIb6dktDrq9oRsVLsjJRYu/qj5nhT3rZrYmCj8lwlg4FmYZ83ft4yHf2fh06f0omi8GsMJBnkBs3G+5pSPgo+Rqqnckkkkkkkk5kk5kk9dQvjdvoapbF7g7kkkkkk3JOZJO8k8am2oXJZPpC0j3hw31hHSktvESnf945Dt3U68mHJkuIXyzG9HDLdkRuiJdnMu54RC37XdvdtdeUUzXgwl48OBsllGyZAMrADzUtw48eqsM+oWPhHo6Dw7JrJ1Hp6vsPM+suA0Qhg0fEsku53vcXH1k29zf0RkOyovhtbcTi8ZFz0rFds/Rr0Yx0W9Eb+83NRSnjVbCs2JjYDoqxuf2Tl2nOvM8yU5r6n2b8N0+k002lb2vl/T07DtqJFz2gcTHvKMzDvFm/31EanfIlHtYPEIfSMg9iRGo7j9AhWIjbcT0XteymxswyNvhxIrbVxuVo8z/57VRhCWOXsxjmkIFwpbuIv8d9co0soNmDL3jd4U4zQMpswI6r8R1g7iO0VJ+TfBYefGNDio0kWSF1VXFxtgq2XU2yrWIzrDHsvbJHu6+WfHilmwz6K6pNfv+pDtYMdh1kjGFlkkQKDK7Jze0xOapGcwAo3m9yeyn7TAGAxmxhcWJDbaDwv0h9l9nIHsufDdWnKlycDRzpJAWbDykr0szE+/YLcQRcgnPIg9ZYcHq28UmDedhFBirMkw6YVL2a6j0luLjtr0Z6fHKFx4o+O0vi2pjm/3HuUmrTV/ZFm6C5VyV5rHxiaNhss4VSbfbj81x3W7jXLrTyRQYmLyrRDqQc+Z2ug3WI2OaN9hsvu0jiOTCZk5zCTQ4tOBRgrd1iSt+zapq0ZpTF6LnvsvGT50cikJIBwI4/eGYrjx5p43yexqfDdJrE5aWSUu3T/AB1X6FeYjDNG7I6lHUlWVgQysN4IOYNSLU7XR8G2w93gY9Jd5Qn00/Mce+rT0/q7htP4bn8PaLGIADfI3G6OW29T6L8PaKozGYJ4ZGjlUo6MVZWFirDeDXqwnHLE+Py4p4ZuMlTRY+tWrylPKsNZo2G24XdY/rF7OscN/XUPJp05PtbeYk5iU/QyHIndG54/dO4+3rpfXHV/yWa6D6KQkp9hhm0f5jsy4U4txe1mM438SGAmk2NDNWhNWZowxpMmsk1qTSKMGtaDWKRRgVsDWtANACgNbA0mDWwNAhUGp/qPgFgw8mNmyAVtkngi+cw7WI2R3dtQfReBM00cS73YL3dZ8Bc+FS7lN0mIoosHFkuyHYDgidGNfEgn9kVMufhKiq5IRpvS74qd5n3schwVRkqjuH5njUm5LtRP6RxO1ID5NDYyndtk+bED27z1DvFQ/C4ZpHWNAWd2VFUb2ZiAAPEir30666G0VHg4SOelB23G8k256XxNlXqFvVqc2RY4nTpdPLU5Vjj1Yz8o+uYmbyTDELh4rK2zkJGXIKLegtrAcSOwVBK3iiLGyi56v53CuzDoFJ2CpYZtIfMjHWvrG+V+vzRuNeG25u2fpeDFj0mJY4en8t/z6GMNgM+n1bWze1l9Zz6C/wCo8BmDT9oN7yx8FuNkWtvDEHZG69iQOABY3JBLNF0twum10Qxzmk3lnPqgG5zsAbbyTTlojE2xMIBuXY57iVsdp7cNtlFhwVFHGtMdJo4tbunjlfZ/oPPIV/V5Pvy/w4qY9JTXmcbwZXAubdNWI2C3osN6P1EA3G595CP0En35P4cVRLHTAYmZW8xpZA3Z02s47R8Rcca6tU6Z8/4Bj3ufsl+oq2IyN7st+ldRtod30sZ6LZ5bWR7QcqSEQBEiMU2SCHQsVUjME+nGb9d+ysDa2rXtKuSsN0qkZC+4ki1id4NjwpOPpG8f0cnFRkGPHY6j9g+HVXHZ9VGNdP8Ar/z3+6H/AE3rricRhGw+KSKaNrfSjaBJU3B2kYLcEA7geyokQSiIxLrGNlAxvsrctYdWbE+Nd0eJFzvifcWUdE9jx8PDL7NE6rltrs7XmyRWKNb7N7eAK91Nzk1VmeLTYMMt3lpN/wA+n2+xro3SsuHfbhkaNutTa/YRuYdhvVg6F5U45V5nSMSMpyMgQMve8fDvX2VXb4M2utnUbyudvvLvXxFq5ecF9/C9TGUo9DTU6XTalXPr3XDX89y8MFqXAsi4vRsvNk8AecglXihF7gHsOR4ZUzcsHJ/5VB5XCo8oiT6RVz52NRcjtZcyDxFx1WgGr2tM+DfahfInpRnNH716+0WNXRqlrvDjlsvQlAu0THMdbKfSXt4cQK6sOVXxwz5TxXw/UY/ik98e/qvqeWKtHVbHLpHAPhpj9LGAAx32H6KTtII2T/3pk5WdUPIccTGtoZ7yx23Kb/SRjuJBHYw6qYNVdMnC4qOX0b7MnbG2TezI+Feo/jjaPml8LpmMREyMyuLMjFWHUymxpEmpfyl6L2J0nXzZhstbdziDI+KfumoaTRF2iWqYE1qTQTWpNMQGsXorFAwrIrFF6ANgazetb1m9AE35L9HbU8kp3Rpsj70lx+6G9tRPWfSflGLlk3guQn3F6K/AA+NTrVdvJ9DTzbiwmYHtA5pP9QqsaUOW2U+EkWRyG6vCfHtOwumGTaF93OyXVPYoc99qU1v0mcZjZZb2iVubRjuCJcDZHpE5tYetnYZ1JOT5RgtXZsTbpTGRhnYm5GHjFxnvBPjVd4udiu0SFRbC9uigN7KqcSbGy8TmTkTXnalueTYj6nwOEcOOepnwkqv/AC69+h0odoFU6EYsXY7yOG0Rvz3IPmawZAwIzSFOkxNierabrc7gO23WaZG0zJKyxxqAt+iv4s7br2FydwA4AU4DHIYWuQY4739Hn5CDbtANmsN4UHiazelnGrPTh4xp8ilsbTSbV/zls6xpOO2ZKgx7RAv9Hh+C/fkJHftD1jS2rmPEmKSXcqlmY2sEVEJPgFA9lRbSMxA2WPTciSY7syLonYFUk262t6NPGh8A8cOwQRNi2jiijOTCEnallK71DBVW53ja4V1S0keGmeDHxzK1KM4qnFrj3/uWLyVxJAkiRs2U0kbNMgXphUVrKrGy5Dj11CdaYuYxkschAbbZs+piSPxt4GrMwmCWPb2f1krynve1/wAKS0hqlhdIPsT5TbNkcNZtkbgfHrBH5rJCOR8nNoddk0Tbgk7VclKQYp5k2NpucW5jzPTG9ou/ey+I4i3ZovEmdrEkyheJJEwuN/8AaDr9IdvnPGvXJq+jQJRLtLtKBwcEk7JBGRzHZUaef9egFz0ZV4K5z2hbcr2J7CGHVXROEZwaijLS6ueLURnkk6T59RwxmlulsPYGw2ZbXI7JBvZe0dIfa3U1yzyxObnzxcjJo5F4G2auv85GlsVL5USwFpgM1386Bncf2g4j0t4zvfkwuNsNhhtxk32b5gn0kb0W7dx4g0YcShFcc+oa/Wzz5JJSey7S9B7fSETL0H5qTZsLE7Aa3B96eNx2imzETG+ziI7sc9tbI5HrbQBSQdpBv61bNq/K1mhjklRtxEb7QO/ZZQMj2i4PA7wO/A6tY62z5NI6b9iRbL3i5BU9qkGnjxxxrgz1ety6qSc/RUjqw2EDIvNNt9EZW2X3erfP9kmkoNKc1IGSTYkRsiCQysPwNdDagYoDaRTFnmkksYt2h1NiO8A9++lcNqbi5DsucNN96cNIo7JEBYdxuOyuP8JG23I97/UM1jjBQv0d9v7Fg60r/S2r5nIBnw15DYW6UWUuXDajO1brt1VRNegeSrV58KMRDIweOVVYITtFSLo4vYBgVK52Hm7qovTOjjh8TNCf1UskfuMVB8QAa68HFxs+b1DjObnFUm+nYsBW8t0F1yQL47WHz+MZ+NV7tVOuSXFAjEQtuIR7dhvG/wANmoNPhzG7xnfG7x+4xX8qpcSaMpcpM0JrFFYNWQFFFYoAKKKKQGRWa1rNMCxdMnm9X4wPTWEe+/OGqzvVla4H/guG/wD5v4Tmq0bce40sfQqfUvnWSERav4KInZUrh9vdc/RmQgDiS1vzqo9O49ZEAUjZU9FQb2yNyTxY8T+QAq0OWOULovBLuuAAO0Qrb4VUWH+iUSHz2/RD1eHPEdhFl7QT6IvyY8W6e9+jPZet8rSLTpJ7k79ua+/AoICn0KD6WSyyfYG/mr8N13PC1uDXViKkjZG1FDYKD+umc2UkfaZb29RLVzgGOOwBMswA6ysbbh95/wB23r044LQk8skccETOkTgu4HQMlxzjbZ6JAsFGe5b8a7WeKbYoLgnO3abGXuxbpRQMelex/SyZ39UdtL6t6TaJMVjm+lmQxIpkJIvOWDObG5Nkt3E1I9Lcm8mJxs0rSrHG73UAFnIsBuyA3dZri1m0XhcFgZYYpdqWR4Sys6sx5sn0V80DaO+o3J8FU0R/SOveMm3zFB6sX0Y9o6Xxq1OT7RkeFihkzZ5BHLK5zZiwDAdwBsB3njVF1IH14xjIkSSlFVVRREoViFAUdLNichuNOcLVIIyrqXFyjYePHRBDJzKgqS77PoljxYDj11Xkej9E4a+3iXnJUqyodpWB/u1tvAI6W8A8KZ8FqVjsUdp1ZQfTxDEHvAN2PsqVaM5KIlsZ5XkPqp9GvtzY/Cs0lFVZXMndDL/9z6NhI5jAlyDk0hAzG4jaLmnLCaxY+XPC4COIHPbKEDPjtMVBqZaN1ew8H6GFFPWFu3vG7fGpBhdGTHNUt2uAPZtZ1LmuxSiyC4PV/S+I8/ErEOqGMMR47IA96naDk1P/AKrGzv1h8QVHuR/OpTpCNIRfF4uOIdTyAewMRfwFNMmt+jEw806M+JSBolfYB86ZiqW2tgHMG5vUbpPoOkgwup2jYsyokPXsFz70m0fjT5hhAotFhnb9nL2Ziq2xnLyq5YXAov2pXz91F/3UwY/lu0lJ5rxQj+ziB+Mhaq8ubFvii+sFK+0BzAjXibrf2C1eeOVzCCPTGJA3MY5PfjQn43rv1I13x2I0rhVmxUzq0wDJt2RgQ2RRbAjwrHLev/F27YYfwYflVY4uE6fYmT3RG/kun2ccR68Mg9hVv9tN2t8WzpDEj+1Le+qv/urp5Nz/AMRi+7L/AA2P5Vrr5/5liO+P+ElaP5yf6RhoorFUQZrFFFIAooooABRRRQBYusPT0DC3qjD/AOm8Z/Gq0IqzdEDyjQMqbzGJR4xtzy/Aiqyox+qKkXhr/hhiNCaOl2We3k7bCBi0heAqEGyMgWtc8ADbO1V5HqsVcS6RligUkExE3lYDcgiTzVsALcBlVg6Exb4jVRxE7LLh1kW6khgIH52wIzziNvGqTdySSTcneSbk95qcafKKk/UmsGlsIjl4IQ77Vzisa2yobrSFczbgFFxlXRNyk83+j2p3tbacczCvZHAmdu1jeoBXfonQc2JbZgjL9Z3Kv3mOQq3BepO5+h16V1xxWIuJJWCn0E6C+xd/jemlYWKlgpKi20wBsCchc7herN0FyWxpZsU3Ot6i3VB3nzm+A767uULCrHox1jUIoeLJVAUdIcBlU74p0h7XVsqCrx1V0LDFh4WjiRXeKNme13LMoJ6Rz3k5CqOq7sdykR6Nw+Gggw3OznB4eQuxsih41sbi7Hdu6I7aWW64HjVukS3DaDlfPZ2R1tl8N9celNN6OwVxicUrOP1UZ2m7iqXI8SKqPTeu+Pxu1z2IZEsx5qH6NMrGx2c2GY84mmeLDKrqAoyIz3nNWP5VxynGPV39D2NP4ZmzU38KbXX9v3LK0hy2hbjA4MC36ycgb9x2ENz79RXSuvWkcQ2zJimRTcFIBzQGV7bS2Y+JNR7nhsttHOy7zmbM3yrnl0laXaBLKBkN2ZFjvFC3ybUV3OxabR6dRlmlduP2t3wvZe4qmGDF2PTawzZi5JN95Nr7qe9GrbRGlB1T4AbgP1knAVzaqaIn0jiTDhzGjc2XJkJsFQqptYG5vIMrVaWA5GWTAYnDvigz4loX2xFZUaEswFtq7A7WZyrSO6Mrm+xx63Npp41DAuU3zVL1r39ShK7cHoTETLtRQTSKMtqOKRx7VBFd2tOp+J0fLzeIS177Ei5xyAcVb8jYjqpy1J5ScTo3opaWEm7QuTa53lGGaE+IPVXY22rieJXPJ2cl+g5l0xhucilj2Wkc7cbp5sUnrAcbVpyyYja0zPb0VhTxEaE/vVd+pOvsGk43aJZEaPZEiOPNLXtZxkw6J7ctwrzhrXpPyjHYmYZiSeRl+7tEJ/pArKDcp20XJJRHbkxivpAH1YpW9oC/7q4tdJdrSOJPVIF91EU/EGpDySYO8s8h3KiID2u20f3BUM0ji+dnlk9eWRx3FiR8LU384v6RCiiiqICiiigAooooAKKKDQBPuSrHC88DbmAkA67dBx7CtQfS+jzBPJEf1bsveAeifEWPjXbq3pXybFRS+irWf7jdFvgb+FSPlU0PsypiVzWQBGI9dR0T4p+7SjxL6l9Yj3yC6aUS4jByWKzJzig7iyDZkW3ahHghqvdaNBtg8ZNh2/VuQpPpIelG3ihU0hoPS74XExTx+dE4cDrA85T2FSVPfVu8qWq/9JYfDaQwK84WVVcC1zGxurG+QKMWU33X+zQ/hnfow6xKl0No1pXyVNkec0z83Ev3muL9wN6uPVXQtkQrIZ8ugIl5uFeF44ksCPtNc9tcmqPJDFAnlGPZOiNo7RAjjHX0sj3tl2caT1p5aY4QYdGICdxxDqdnvRDm/e2XYRUSk5uolRW3lli4HVrjKf2VP4t8qj/LNh1TQ0gQBRzsG7+8Htqn9W+UPE4bHjFySPOW6Myu1+cjJ80XyUjetrAEdRNWxyraXixWgTNAweN3gKkf3gBBHAg3BHAis9jjNWVuTTPPtTnW/wDrWHvu/ozB/wAMVBqlfKL+nw3+H4L+FW+WG9bStLn8jKstXTuhpnx6gkDPJly3Z7NjfwqX6C5NMViolxM0sOEw7KrCR2BYpY2a1wBkT5zDuqu66cVpGWRUWSR3WNQqKzEqijIBVOSjuqFp4x6HVn8Tz5ny6XZcFqaL1a0IGkhjlfHYgQTOHa/NKY0LEjZsp7M2qoV3DuFS/kv/AK8//J4v+EaiC7h3CtYqm0edJ2rLK5BP/NH/AOUl/iQV6DrzdyQaT8mxeJn2drmsBiJNm9trYaFrXsbXt1VIcf8A/ULKRaHCRoeuSRpP9Kqv41hkg5T4NISSXJZnKHgoJdG4kYiwRYmcMbXSRQTGy/a2rADje3GvK9P2suu+Lx5/8TKWUG6xqNiNT1hBvPabntro5PdUzpDHJEQeaX6Sc9UakXW/Wxso7yeFawj5ceSJPc+CxtAr/RWrUk7dGbEgsvAhphzcPsQbftqk7VZvLfrSJsSmDiI5vDeeBu54i2z+wmXezDhVfaI0a2InjhXe7Bb9Q3s3gAT4UY+m5+opdaRP9A/+D0JLMcmlDuvXd7RRfkfGq4RbAVP+VDSCosGDjyVQJGHUqgpEv7x8BUCqY82xy7BRRRVkBRRRQAUCiigAooooADVl6tTLpHRr4WQ/SRqFBO8AZwyeBGyewdtVpTjq/ppsLiFlXO2TL66Hzl+XaBUyVlRdDbisK0bsjjZZGKsDwIyNWfyKa9iCTyKdrRyteFicklbenc/D7X3q49fNALiYVx2G6XQBktvZBue3rLuI6h9mq4BquMkaYfKyyOWt8cMXs4hycMx2sOEBWOw3hl4yLfMm+8EWBsK2q59S9boNL4X+jdJZy2AilJs0hUdFlY7plF/vC+/MVXeumo8+jZtiUbUbE81MB0JB1fZYDep8LjOljdfC+o5K+URyu2DTEqQSQK55qUqzocwWQgqw6jla43jfwriorUgKlfKL+nw3+H4L+FUUqV8ov6fDf4fgv4VS/mQ/QilFFWNoTULRpw0U+L0msZkjV2hQxB1JFyhzZiR90GnKSj1BKxo5L/68/wDymL/hGoeu4dwq69XMXoaOSWDR8ckkxw2IPlDhjZVjO0AXItf7KiqUXcO4VMXbY2qRLuT7/wBw/wAKxn4xVE6lnJ9/7h/hWM/GKozgsE80ixxIzu5sqKLknsFNdWJ9EYweDeWRY41Lu7BVVRcsx3AVd8jR6uaK2QVbG4jjvvJbf/dxg+JP2q11e1ew2r+EOLxpV8U4Kqq2JBI/QxX3n1n6uzfUWtGss2PxLTznM5Ko82NBfZRewX8SSeNZ/wDI/Yr5V7jZLKWYsxLMxLEk3JJNySeJJqw+TrRKwQSY6fojYYITwjXz3/aI2R3HrqLaoastjJwuYiSzStusPVB9Zt3tPCn7lH1iUkYKCwjj2ed2d20vmRDsWwJ7bDhTm/6UEV6siek9JNiJ5JnyMjXt6qjJF8FAFc1FFCVEt2FFFFMQUUUUAFFFFABRRRQAUUUUASvUbW/yV+alP0Dnv5tjltW9U8R496uvOpPNXxGGF4W6TKufN3z2ltvjO/s7qh9S7U3Xc4e0M92gOQNrmK++w9JDxX2dRnlO0WnfDIYrEEEEggggjIgjMEGrZ1S5VosRD5HphRJGw2ROwuD1c6BmCOEi59dvOpm1n5P1dfKMBZ1YbXNKbgjriPEfZ9nVUAZSCQQQQbEHIgjgRwNU1HIhcxZZutvItIg5/RzeUwsNoJtAyBTn0GGUq92fYd9VnNCyMVdSrKbFWBVgeoqcwaftVtfMXo8/QSfR3uYX6UR6+j6J7VINWKnKPorSShNJ4YRSWtzliwH3Zo7SIOwi3bSucevKHUWUzUr5Rf0+G/w/Bfwqm83Itg8UC+jscCPVYpMB2bSEMPEE1jXbkixs8kTwmFhHhcPAQZCpLQpssQCtrHhnS8yLaDY6KeoqbnkZ0p9Qp7p4fzal8NyI6Sbzkhj+/Mp/cDVp5ke5O19hv5L/AOvP/wAni/4RqILuHcKvPUzkefBStPicTHbmZYiqKbASrslucewyH2aQjbV/RWa2xcy7t2Ia47cokPsNZ+Yrdcl7eOSO8lGpmImOJYxtHDPgp8OszrZS0pjsVU2LiysbjLLfUrmx2jdXYikQ8oxrLZswZM8+mwyhTjsjM5b99RDWrlrxWJBTDDyWPddTtSkf3lhsfsgHtqu2Yk3NyTmScySd5J4mjZKTuX2FuS6DprJrNPjpzNiH2m3KoySNd4RF4D4neSTWmgdAy4uURxDtZj5qL6x/Ica7tWNTZsY1x0IgelKwy7kHpH4Dial2mdYoNGReS4MK03pE57DevIfSfqXh2DI1KSjwgUb5ZnT+mYtF4YYXCW59hctkSl98r/aPoju4AXrUDxvmScySd5JraSRmYs7FnYlmZjcsTvJNYqYquopOwoooqiQooooAKKKKACiiigAooooAKKKKACiiigB51e1rmwbdA7SE3aNvNPWR6rdo8b1NWTAaWH1WIt2LJ8pR8e6qxoB6u8dlS4+qKUvQkGm+T/E4e5C88g9KMEkD7SecPC47ajRFS3Q3KHioLByJ0HCQnaA7JBn7b0/nWnRuM/rUXNufSdPwmjz9tqe9rqOk+hWkchU3UlT1gkH2jOnzCa+aQiACYzEADgZGcex71LTyd4KcXw2JPcHjmHsyb2muHEckcw82eI/eV1/Dap74PqLbJdDgHKzpQf8Aq3/y4D+MdIYnlM0k+/GTD7uwn7iiuxuSvFevB77/APRSkXJPiD50sK9xkY/uj8aLx+w6kRLHaVmmN5pZZT/aSO/7xNctWPDyTogvPibDjsoqD3nJ/ClAmhsHxWdx2nEG/cPox42o8yK6BsfqQXROr8+JNoY2YcW3IO9zlU40dqDh8InPY+VDbPZuRHfq9aQ9gHga5NKcqbkbOFhWIDINJYkfdjXojxJqG47HSTPtzSPK3W5vbsA3KOwVLcpewcIlusXKO0i81gwYYwNnnLbLkbrIo/Rj491QsD+eus0UKNCcrCiiiqJCiiigAooooAKKKKBhRWQLmlThD2fzf5EeFS5JdTSGGeRXFWI0Ur5MbkZXAvWfJW9ndS3x7l/hsv5WI0UqMK382rAhPxt8L/hT3x7ienyrrFidFK+St1fEVkYRuwePXf5Ut8e4/wANm/K/sI0Ur5M34ceukwu7tNvw+dNSTIlhnHqmYopY4Ruz29f/AHuPCseSt/Jpb49y/wALm/K/sI2zvx6+NdkGl508yeZR1LLIB7L2pBsORv67e2snCt/J7z+VG6Ilgy/lZ3DWjF//ALU/+Y1Jy6w4pvOxOIP/AMrj8DSOj8CZpUjUgFzYE3sO02BPDgKdl1IxJZQFUh7FWDAXU7HS2Gs/pi4IuLNe1qfwmfIwSsWN3JY9bEsfaaxan5dSMWbWjU3tlzkd95U5X4EG/Vagamz9ENsKz89sqWB/QokhuQbC4kFs6LQuRiop3XVWcy80VAfm+dC7QzXaCDMXAuTxIGRrofUfE2BCq11DZSILFmKquZzLWBFt9++naFTGCinibVPEIyBlUbcqwqdtCDIx2Qt1J4g+w0qdTMRvUKQVDL0gC6kXuFazbtwIudwF6LQUMVFP0epGKLKCgG0QAS6EG/EWOeV2y4d4rj0noCSBVL2O0JGspuQsYRto9VxIptv66LQUNtFP2K1LxCFrc24RWZ2RxZNjZLhtqxBAdD3GlZNQ8QGZQULA5LcjaXZifaDEbKjZmQ9Ig76NyCiOUU9pqZiiLiMEbIe+2vmncTc5bmPcjncppNtVcQGZSgBW1yXTZzDtk17GyxyE23BDRaChoop10nqxiMPHtyoFXaCnpoSGYEgFQSRkPwpqpgBrO1RRQCbXQxeslj1n20UUUPc+5kOes1rtVmilSDfLuZDnrPtrXaooopBul3M7R6zWL/z7KzRTDcw2j1mgOes0UUqDdLuZ2zbed9Y2j10UUUh75dzKOQQQSCDkQSCD1gjdW4xb+u+8nz23kgk795IB8BRRTJsVn0pK+ztSOdhQi9IjZVTcAAbszfvzpIYyTI8491vsnbbo7W+2eV+Nt9FFAGXxjk3Lt5qrkbdFLbAy4Cwt3X31jyt/Xfr89t97339edFFABJjHKhSzFQxYAm/SIAJ76ycbITcySEneS7XPeb0UUAY8qf133W85t2WW/dkMuwdVayTMwG0zNbIbRJsOoX3ViigDdMW4vZ3Fzc2dhcjcTY7+2snGyWtzj2ve221r9dr76KKAMHFP677gPObcAQBv3WYjxPXWRjZBukkHc7dd+vrAPeBRRQBo87EWLMR1FiR7K0rNFA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2547" name="AutoShape 21" descr="data:image/jpeg;base64,/9j/4AAQSkZJRgABAQAAAQABAAD/2wCEAAkGBhQSEBUUEhQUFBUVFBQUFRUUFBQVFhQVFBgVFBUUFxQXHCYeGBsjGRQVHy8gJCcpLC0sGB4xNTAqNSYrLCkBCQoKDgwOGg8PGiokHyQqKSwsLCwpLywtLiwtLCwpLCwsLCksKS0sKSosLCksLC0pMiwsKSwpLCktLCwpLCwtLv/AABEIANUA7AMBIgACEQEDEQH/xAAcAAABBAMBAAAAAAAAAAAAAAAAAwUGBwECBAj/xABQEAACAQICBQcIBgYIBAUFAAABAgMAEQQhBQYSMUEHEyJRYXGBFDJCUpGSodEjU2JyscEzQ4Kys/AVNGNzdZOiwiV00uEkNURFgwgWF1SE/8QAGwEAAwEBAQEBAAAAAAAAAAAAAAECAwQFBgf/xAAzEQACAgEDAgQEBQMFAQAAAAAAAQIRAwQSITFRBRNBYSIycZEUUrHR8EKBoRYjM+HxBv/aAAwDAQACEQMRAD8ArxdIS/Wyf5j/ADpRcfJ9ZJ/mP8641NKKa9E4WztXSEn1knvv86VXHSfWSe+3zriU0qpqkS2dgx0n1knvt863GNk+sf32+dcoNbg1VIixfyyT6x/fb50eWv8AWSe+3zpGi9FILYt5ZJ9Y/vt86PLZPrH99vnSNFFILFvLZPrH99vnR5ZJ9Y/vt86RvXRgMPzkgTiQ9u8IxHxAo4Dk18tk+sf32+dHlsn1j++3zrnje4BraikFsW8sk+sf32+dHlr/AFj++3zpGi9FILYt5bJ9Y/vt86PLZPrJPfb50jRRSC2LeWSfWP77fOjyyT6yT32+dI0UUgsW8tk+sf32+dBxkn1j++3zpG9FFILYt5bJ9ZJ77fOjy2T6x/fb50jReikFsUONk+sk99vnWjY6T6yT32+dJmtGNKh2btjpPrJPfb50k2Pk+sk99/nWjGkmNJlI3bSEv1sn+Y/zrT+kJfrZP8x/nSTGtKktAppRaSFKKaAYsppVaQWlVNUiGLg1uDSSmlFNUQb0VgGs0xBRRRQAXp01X/rkN/X/ANrVy4HRksxtGjN2jcO9jkKlWg9TZIpFlkdQUudlbtwIsW3Df21nOSSo0hFtpkMlg5t5I/q5JE8FYgfC1Y/kVNMYNHRkS4lhzkyJKVJc32lGYROBsd/G9cba7aMj8yEt2iBR8XINSsnHQt4uepF70XqSnlLwY3YV/dhH51sOULAN5+HYf/FE34NT3vsHlLuRiipZHpXRE3FYyetZIviOjSz6lQyrtYacEd6yL7y5j40eavUXlP0Ib/Iop20hqtiIbkptKPSTpC3aN49lNNWmn0MmmuoXoooqhB/JoJorUmgDDGk2NbMaTY0ikaMaSY1uxpJjUspGjGtK2atKksBW6mkxWymgBZaVU0gtKKaaJZ0KaUWkFNKKaohiwNZrQGnTQegnxL2XJB5zncvZ2nsptpcsEm+hy4TBvK4SNSzHcB+J6h21LMNqtBhk53GyLlvF7ID1X3uewfGtdMax4fRiGGBRJMd4J3H1pWH7o+FVrpXTMuJk25nLnh1KOpV3KO6src+nCN1BR69Sb6W5UFQc3g4gFGQdxYD7sY3ePspm1d0/PiNI4fnpXf6Q5E2UdFtyDoj2VG8FgZJnEcSNI7eaiKWY9wFWbqpyR4uBlxeJKRCLpiLz5GyK2bZ6K+d1nuqXtii1bZGNcodrC6Pm9bDLGe+MKR+8fZUSvVyanJg20Th5MdGJY4ttQCrNZ9sqnRG/K4zypzXlG0dBlhsCB1ERwxfgCaxlqI4+GdmDw/PqVuxRbRRQQ9R9lanKr4//ADQvDBi396P+ig8rWHkymwVwd+ccnwZRU/jYHU/A9Yl8n+V+5Q9K4fEtG20jMjDipKn2irufE6AxeUuHWBj6XNtD/rhNvbXBpHkOgnQyaOxYI4LIVkXu5xM18Qa1jqISOHNo8+H54tf2IXoflNxMVhLadftdF/BwM/EGpVh58DpLzDzcxG7JZPZukHdn3VANY9TMXgWtiYWVb2Eg6Ubd0gyv2Gx7KZVYggjIg3BGRBHEGtdqfMTmt9GTrTOrsuGPSG0nB13dx9U9/tNNdOurPKOQOZxv0kZGzzpF2APCQemO3f3056waqALz+F6cZG0VU7Vgc9pD6S9m8fg1Np1Iylj9YkWNami9aE1oZGCaSatmNJsaTKRqxpJjWzGk2NQWjU1rWTWt6RSMCtwaTFbCgBVa3BpEUoDTELqaUU1zg11YHCtLIsaC7MQAO/8AIb6dktDrq9oRsVLsjJRYu/qj5nhT3rZrYmCj8lwlg4FmYZ83ft4yHf2fh06f0omi8GsMJBnkBs3G+5pSPgo+Rqqnckkkkkkkk5kk5kk9dQvjdvoapbF7g7kkkkkk3JOZJO8k8am2oXJZPpC0j3hw31hHSktvESnf945Dt3U68mHJkuIXyzG9HDLdkRuiJdnMu54RC37XdvdtdeUUzXgwl48OBsllGyZAMrADzUtw48eqsM+oWPhHo6Dw7JrJ1Hp6vsPM+suA0Qhg0fEsku53vcXH1k29zf0RkOyovhtbcTi8ZFz0rFds/Rr0Yx0W9Eb+83NRSnjVbCs2JjYDoqxuf2Tl2nOvM8yU5r6n2b8N0+k002lb2vl/T07DtqJFz2gcTHvKMzDvFm/31EanfIlHtYPEIfSMg9iRGo7j9AhWIjbcT0XteymxswyNvhxIrbVxuVo8z/57VRhCWOXsxjmkIFwpbuIv8d9co0soNmDL3jd4U4zQMpswI6r8R1g7iO0VJ+TfBYefGNDio0kWSF1VXFxtgq2XU2yrWIzrDHsvbJHu6+WfHilmwz6K6pNfv+pDtYMdh1kjGFlkkQKDK7Jze0xOapGcwAo3m9yeyn7TAGAxmxhcWJDbaDwv0h9l9nIHsufDdWnKlycDRzpJAWbDykr0szE+/YLcQRcgnPIg9ZYcHq28UmDedhFBirMkw6YVL2a6j0luLjtr0Z6fHKFx4o+O0vi2pjm/3HuUmrTV/ZFm6C5VyV5rHxiaNhss4VSbfbj81x3W7jXLrTyRQYmLyrRDqQc+Z2ug3WI2OaN9hsvu0jiOTCZk5zCTQ4tOBRgrd1iSt+zapq0ZpTF6LnvsvGT50cikJIBwI4/eGYrjx5p43yexqfDdJrE5aWSUu3T/AB1X6FeYjDNG7I6lHUlWVgQysN4IOYNSLU7XR8G2w93gY9Jd5Qn00/Mce+rT0/q7htP4bn8PaLGIADfI3G6OW29T6L8PaKozGYJ4ZGjlUo6MVZWFirDeDXqwnHLE+Py4p4ZuMlTRY+tWrylPKsNZo2G24XdY/rF7OscN/XUPJp05PtbeYk5iU/QyHIndG54/dO4+3rpfXHV/yWa6D6KQkp9hhm0f5jsy4U4txe1mM438SGAmk2NDNWhNWZowxpMmsk1qTSKMGtaDWKRRgVsDWtANACgNbA0mDWwNAhUGp/qPgFgw8mNmyAVtkngi+cw7WI2R3dtQfReBM00cS73YL3dZ8Bc+FS7lN0mIoosHFkuyHYDgidGNfEgn9kVMufhKiq5IRpvS74qd5n3schwVRkqjuH5njUm5LtRP6RxO1ID5NDYyndtk+bED27z1DvFQ/C4ZpHWNAWd2VFUb2ZiAAPEir30666G0VHg4SOelB23G8k256XxNlXqFvVqc2RY4nTpdPLU5Vjj1Yz8o+uYmbyTDELh4rK2zkJGXIKLegtrAcSOwVBK3iiLGyi56v53CuzDoFJ2CpYZtIfMjHWvrG+V+vzRuNeG25u2fpeDFj0mJY4en8t/z6GMNgM+n1bWze1l9Zz6C/wCo8BmDT9oN7yx8FuNkWtvDEHZG69iQOABY3JBLNF0twum10Qxzmk3lnPqgG5zsAbbyTTlojE2xMIBuXY57iVsdp7cNtlFhwVFHGtMdJo4tbunjlfZ/oPPIV/V5Pvy/w4qY9JTXmcbwZXAubdNWI2C3osN6P1EA3G595CP0En35P4cVRLHTAYmZW8xpZA3Z02s47R8Rcca6tU6Z8/4Bj3ufsl+oq2IyN7st+ldRtod30sZ6LZ5bWR7QcqSEQBEiMU2SCHQsVUjME+nGb9d+ysDa2rXtKuSsN0qkZC+4ki1id4NjwpOPpG8f0cnFRkGPHY6j9g+HVXHZ9VGNdP8Ar/z3+6H/AE3rricRhGw+KSKaNrfSjaBJU3B2kYLcEA7geyokQSiIxLrGNlAxvsrctYdWbE+Nd0eJFzvifcWUdE9jx8PDL7NE6rltrs7XmyRWKNb7N7eAK91Nzk1VmeLTYMMt3lpN/wA+n2+xro3SsuHfbhkaNutTa/YRuYdhvVg6F5U45V5nSMSMpyMgQMve8fDvX2VXb4M2utnUbyudvvLvXxFq5ecF9/C9TGUo9DTU6XTalXPr3XDX89y8MFqXAsi4vRsvNk8AecglXihF7gHsOR4ZUzcsHJ/5VB5XCo8oiT6RVz52NRcjtZcyDxFx1WgGr2tM+DfahfInpRnNH716+0WNXRqlrvDjlsvQlAu0THMdbKfSXt4cQK6sOVXxwz5TxXw/UY/ik98e/qvqeWKtHVbHLpHAPhpj9LGAAx32H6KTtII2T/3pk5WdUPIccTGtoZ7yx23Kb/SRjuJBHYw6qYNVdMnC4qOX0b7MnbG2TezI+Feo/jjaPml8LpmMREyMyuLMjFWHUymxpEmpfyl6L2J0nXzZhstbdziDI+KfumoaTRF2iWqYE1qTQTWpNMQGsXorFAwrIrFF6ANgazetb1m9AE35L9HbU8kp3Rpsj70lx+6G9tRPWfSflGLlk3guQn3F6K/AA+NTrVdvJ9DTzbiwmYHtA5pP9QqsaUOW2U+EkWRyG6vCfHtOwumGTaF93OyXVPYoc99qU1v0mcZjZZb2iVubRjuCJcDZHpE5tYetnYZ1JOT5RgtXZsTbpTGRhnYm5GHjFxnvBPjVd4udiu0SFRbC9uigN7KqcSbGy8TmTkTXnalueTYj6nwOEcOOepnwkqv/AC69+h0odoFU6EYsXY7yOG0Rvz3IPmawZAwIzSFOkxNierabrc7gO23WaZG0zJKyxxqAt+iv4s7br2FydwA4AU4DHIYWuQY4739Hn5CDbtANmsN4UHiazelnGrPTh4xp8ilsbTSbV/zls6xpOO2ZKgx7RAv9Hh+C/fkJHftD1jS2rmPEmKSXcqlmY2sEVEJPgFA9lRbSMxA2WPTciSY7syLonYFUk262t6NPGh8A8cOwQRNi2jiijOTCEnallK71DBVW53ja4V1S0keGmeDHxzK1KM4qnFrj3/uWLyVxJAkiRs2U0kbNMgXphUVrKrGy5Dj11CdaYuYxkschAbbZs+piSPxt4GrMwmCWPb2f1krynve1/wAKS0hqlhdIPsT5TbNkcNZtkbgfHrBH5rJCOR8nNoddk0Tbgk7VclKQYp5k2NpucW5jzPTG9ou/ey+I4i3ZovEmdrEkyheJJEwuN/8AaDr9IdvnPGvXJq+jQJRLtLtKBwcEk7JBGRzHZUaef9egFz0ZV4K5z2hbcr2J7CGHVXROEZwaijLS6ueLURnkk6T59RwxmlulsPYGw2ZbXI7JBvZe0dIfa3U1yzyxObnzxcjJo5F4G2auv85GlsVL5USwFpgM1386Bncf2g4j0t4zvfkwuNsNhhtxk32b5gn0kb0W7dx4g0YcShFcc+oa/Wzz5JJSey7S9B7fSETL0H5qTZsLE7Aa3B96eNx2imzETG+ziI7sc9tbI5HrbQBSQdpBv61bNq/K1mhjklRtxEb7QO/ZZQMj2i4PA7wO/A6tY62z5NI6b9iRbL3i5BU9qkGnjxxxrgz1ety6qSc/RUjqw2EDIvNNt9EZW2X3erfP9kmkoNKc1IGSTYkRsiCQysPwNdDagYoDaRTFnmkksYt2h1NiO8A9++lcNqbi5DsucNN96cNIo7JEBYdxuOyuP8JG23I97/UM1jjBQv0d9v7Fg60r/S2r5nIBnw15DYW6UWUuXDajO1brt1VRNegeSrV58KMRDIweOVVYITtFSLo4vYBgVK52Hm7qovTOjjh8TNCf1UskfuMVB8QAa68HFxs+b1DjObnFUm+nYsBW8t0F1yQL47WHz+MZ+NV7tVOuSXFAjEQtuIR7dhvG/wANmoNPhzG7xnfG7x+4xX8qpcSaMpcpM0JrFFYNWQFFFYoAKKKKQGRWa1rNMCxdMnm9X4wPTWEe+/OGqzvVla4H/guG/wD5v4Tmq0bce40sfQqfUvnWSERav4KInZUrh9vdc/RmQgDiS1vzqo9O49ZEAUjZU9FQb2yNyTxY8T+QAq0OWOULovBLuuAAO0Qrb4VUWH+iUSHz2/RD1eHPEdhFl7QT6IvyY8W6e9+jPZet8rSLTpJ7k79ua+/AoICn0KD6WSyyfYG/mr8N13PC1uDXViKkjZG1FDYKD+umc2UkfaZb29RLVzgGOOwBMswA6ysbbh95/wB23r044LQk8skccETOkTgu4HQMlxzjbZ6JAsFGe5b8a7WeKbYoLgnO3abGXuxbpRQMelex/SyZ39UdtL6t6TaJMVjm+lmQxIpkJIvOWDObG5Nkt3E1I9Lcm8mJxs0rSrHG73UAFnIsBuyA3dZri1m0XhcFgZYYpdqWR4Sys6sx5sn0V80DaO+o3J8FU0R/SOveMm3zFB6sX0Y9o6Xxq1OT7RkeFihkzZ5BHLK5zZiwDAdwBsB3njVF1IH14xjIkSSlFVVRREoViFAUdLNichuNOcLVIIyrqXFyjYePHRBDJzKgqS77PoljxYDj11Xkej9E4a+3iXnJUqyodpWB/u1tvAI6W8A8KZ8FqVjsUdp1ZQfTxDEHvAN2PsqVaM5KIlsZ5XkPqp9GvtzY/Cs0lFVZXMndDL/9z6NhI5jAlyDk0hAzG4jaLmnLCaxY+XPC4COIHPbKEDPjtMVBqZaN1ew8H6GFFPWFu3vG7fGpBhdGTHNUt2uAPZtZ1LmuxSiyC4PV/S+I8/ErEOqGMMR47IA96naDk1P/AKrGzv1h8QVHuR/OpTpCNIRfF4uOIdTyAewMRfwFNMmt+jEw806M+JSBolfYB86ZiqW2tgHMG5vUbpPoOkgwup2jYsyokPXsFz70m0fjT5hhAotFhnb9nL2Ziq2xnLyq5YXAov2pXz91F/3UwY/lu0lJ5rxQj+ziB+Mhaq8ubFvii+sFK+0BzAjXibrf2C1eeOVzCCPTGJA3MY5PfjQn43rv1I13x2I0rhVmxUzq0wDJt2RgQ2RRbAjwrHLev/F27YYfwYflVY4uE6fYmT3RG/kun2ccR68Mg9hVv9tN2t8WzpDEj+1Le+qv/urp5Nz/AMRi+7L/AA2P5Vrr5/5liO+P+ElaP5yf6RhoorFUQZrFFFIAooooABRRRQBYusPT0DC3qjD/AOm8Z/Gq0IqzdEDyjQMqbzGJR4xtzy/Aiqyox+qKkXhr/hhiNCaOl2We3k7bCBi0heAqEGyMgWtc8ADbO1V5HqsVcS6RligUkExE3lYDcgiTzVsALcBlVg6Exb4jVRxE7LLh1kW6khgIH52wIzziNvGqTdySSTcneSbk95qcafKKk/UmsGlsIjl4IQ77Vzisa2yobrSFczbgFFxlXRNyk83+j2p3tbacczCvZHAmdu1jeoBXfonQc2JbZgjL9Z3Kv3mOQq3BepO5+h16V1xxWIuJJWCn0E6C+xd/jemlYWKlgpKi20wBsCchc7herN0FyWxpZsU3Ot6i3VB3nzm+A767uULCrHox1jUIoeLJVAUdIcBlU74p0h7XVsqCrx1V0LDFh4WjiRXeKNme13LMoJ6Rz3k5CqOq7sdykR6Nw+Gggw3OznB4eQuxsih41sbi7Hdu6I7aWW64HjVukS3DaDlfPZ2R1tl8N9celNN6OwVxicUrOP1UZ2m7iqXI8SKqPTeu+Pxu1z2IZEsx5qH6NMrGx2c2GY84mmeLDKrqAoyIz3nNWP5VxynGPV39D2NP4ZmzU38KbXX9v3LK0hy2hbjA4MC36ycgb9x2ENz79RXSuvWkcQ2zJimRTcFIBzQGV7bS2Y+JNR7nhsttHOy7zmbM3yrnl0laXaBLKBkN2ZFjvFC3ybUV3OxabR6dRlmlduP2t3wvZe4qmGDF2PTawzZi5JN95Nr7qe9GrbRGlB1T4AbgP1knAVzaqaIn0jiTDhzGjc2XJkJsFQqptYG5vIMrVaWA5GWTAYnDvigz4loX2xFZUaEswFtq7A7WZyrSO6Mrm+xx63Npp41DAuU3zVL1r39ShK7cHoTETLtRQTSKMtqOKRx7VBFd2tOp+J0fLzeIS177Ei5xyAcVb8jYjqpy1J5ScTo3opaWEm7QuTa53lGGaE+IPVXY22rieJXPJ2cl+g5l0xhucilj2Wkc7cbp5sUnrAcbVpyyYja0zPb0VhTxEaE/vVd+pOvsGk43aJZEaPZEiOPNLXtZxkw6J7ctwrzhrXpPyjHYmYZiSeRl+7tEJ/pArKDcp20XJJRHbkxivpAH1YpW9oC/7q4tdJdrSOJPVIF91EU/EGpDySYO8s8h3KiID2u20f3BUM0ji+dnlk9eWRx3FiR8LU384v6RCiiiqICiiigAooooAKKKDQBPuSrHC88DbmAkA67dBx7CtQfS+jzBPJEf1bsveAeifEWPjXbq3pXybFRS+irWf7jdFvgb+FSPlU0PsypiVzWQBGI9dR0T4p+7SjxL6l9Yj3yC6aUS4jByWKzJzig7iyDZkW3ahHghqvdaNBtg8ZNh2/VuQpPpIelG3ihU0hoPS74XExTx+dE4cDrA85T2FSVPfVu8qWq/9JYfDaQwK84WVVcC1zGxurG+QKMWU33X+zQ/hnfow6xKl0No1pXyVNkec0z83Ev3muL9wN6uPVXQtkQrIZ8ugIl5uFeF44ksCPtNc9tcmqPJDFAnlGPZOiNo7RAjjHX0sj3tl2caT1p5aY4QYdGICdxxDqdnvRDm/e2XYRUSk5uolRW3lli4HVrjKf2VP4t8qj/LNh1TQ0gQBRzsG7+8Htqn9W+UPE4bHjFySPOW6Myu1+cjJ80XyUjetrAEdRNWxyraXixWgTNAweN3gKkf3gBBHAg3BHAis9jjNWVuTTPPtTnW/wDrWHvu/ozB/wAMVBqlfKL+nw3+H4L+FW+WG9bStLn8jKstXTuhpnx6gkDPJly3Z7NjfwqX6C5NMViolxM0sOEw7KrCR2BYpY2a1wBkT5zDuqu66cVpGWRUWSR3WNQqKzEqijIBVOSjuqFp4x6HVn8Tz5ny6XZcFqaL1a0IGkhjlfHYgQTOHa/NKY0LEjZsp7M2qoV3DuFS/kv/AK8//J4v+EaiC7h3CtYqm0edJ2rLK5BP/NH/AOUl/iQV6DrzdyQaT8mxeJn2drmsBiJNm9trYaFrXsbXt1VIcf8A/ULKRaHCRoeuSRpP9Kqv41hkg5T4NISSXJZnKHgoJdG4kYiwRYmcMbXSRQTGy/a2rADje3GvK9P2suu+Lx5/8TKWUG6xqNiNT1hBvPabntro5PdUzpDHJEQeaX6Sc9UakXW/Wxso7yeFawj5ceSJPc+CxtAr/RWrUk7dGbEgsvAhphzcPsQbftqk7VZvLfrSJsSmDiI5vDeeBu54i2z+wmXezDhVfaI0a2InjhXe7Bb9Q3s3gAT4UY+m5+opdaRP9A/+D0JLMcmlDuvXd7RRfkfGq4RbAVP+VDSCosGDjyVQJGHUqgpEv7x8BUCqY82xy7BRRRVkBRRRQAUCiigAooooADVl6tTLpHRr4WQ/SRqFBO8AZwyeBGyewdtVpTjq/ppsLiFlXO2TL66Hzl+XaBUyVlRdDbisK0bsjjZZGKsDwIyNWfyKa9iCTyKdrRyteFicklbenc/D7X3q49fNALiYVx2G6XQBktvZBue3rLuI6h9mq4BquMkaYfKyyOWt8cMXs4hycMx2sOEBWOw3hl4yLfMm+8EWBsK2q59S9boNL4X+jdJZy2AilJs0hUdFlY7plF/vC+/MVXeumo8+jZtiUbUbE81MB0JB1fZYDep8LjOljdfC+o5K+URyu2DTEqQSQK55qUqzocwWQgqw6jla43jfwriorUgKlfKL+nw3+H4L+FUUqV8ov6fDf4fgv4VS/mQ/QilFFWNoTULRpw0U+L0msZkjV2hQxB1JFyhzZiR90GnKSj1BKxo5L/68/wDymL/hGoeu4dwq69XMXoaOSWDR8ckkxw2IPlDhjZVjO0AXItf7KiqUXcO4VMXbY2qRLuT7/wBw/wAKxn4xVE6lnJ9/7h/hWM/GKozgsE80ixxIzu5sqKLknsFNdWJ9EYweDeWRY41Lu7BVVRcsx3AVd8jR6uaK2QVbG4jjvvJbf/dxg+JP2q11e1ew2r+EOLxpV8U4Kqq2JBI/QxX3n1n6uzfUWtGss2PxLTznM5Ko82NBfZRewX8SSeNZ/wDI/Yr5V7jZLKWYsxLMxLEk3JJNySeJJqw+TrRKwQSY6fojYYITwjXz3/aI2R3HrqLaoastjJwuYiSzStusPVB9Zt3tPCn7lH1iUkYKCwjj2ed2d20vmRDsWwJ7bDhTm/6UEV6siek9JNiJ5JnyMjXt6qjJF8FAFc1FFCVEt2FFFFMQUUUUAFFFFABRRRQAUUUUASvUbW/yV+alP0Dnv5tjltW9U8R496uvOpPNXxGGF4W6TKufN3z2ltvjO/s7qh9S7U3Xc4e0M92gOQNrmK++w9JDxX2dRnlO0WnfDIYrEEEEggggjIgjMEGrZ1S5VosRD5HphRJGw2ROwuD1c6BmCOEi59dvOpm1n5P1dfKMBZ1YbXNKbgjriPEfZ9nVUAZSCQQQQbEHIgjgRwNU1HIhcxZZutvItIg5/RzeUwsNoJtAyBTn0GGUq92fYd9VnNCyMVdSrKbFWBVgeoqcwaftVtfMXo8/QSfR3uYX6UR6+j6J7VINWKnKPorSShNJ4YRSWtzliwH3Zo7SIOwi3bSucevKHUWUzUr5Rf0+G/w/Bfwqm83Itg8UC+jscCPVYpMB2bSEMPEE1jXbkixs8kTwmFhHhcPAQZCpLQpssQCtrHhnS8yLaDY6KeoqbnkZ0p9Qp7p4fzal8NyI6Sbzkhj+/Mp/cDVp5ke5O19hv5L/AOvP/wAni/4RqILuHcKvPUzkefBStPicTHbmZYiqKbASrslucewyH2aQjbV/RWa2xcy7t2Ia47cokPsNZ+Yrdcl7eOSO8lGpmImOJYxtHDPgp8OszrZS0pjsVU2LiysbjLLfUrmx2jdXYikQ8oxrLZswZM8+mwyhTjsjM5b99RDWrlrxWJBTDDyWPddTtSkf3lhsfsgHtqu2Yk3NyTmScySd5J4mjZKTuX2FuS6DprJrNPjpzNiH2m3KoySNd4RF4D4neSTWmgdAy4uURxDtZj5qL6x/Ica7tWNTZsY1x0IgelKwy7kHpH4Dial2mdYoNGReS4MK03pE57DevIfSfqXh2DI1KSjwgUb5ZnT+mYtF4YYXCW59hctkSl98r/aPoju4AXrUDxvmScySd5JraSRmYs7FnYlmZjcsTvJNYqYquopOwoooqiQooooAKKKKACiiigAooooAKKKKACiiigB51e1rmwbdA7SE3aNvNPWR6rdo8b1NWTAaWH1WIt2LJ8pR8e6qxoB6u8dlS4+qKUvQkGm+T/E4e5C88g9KMEkD7SecPC47ajRFS3Q3KHioLByJ0HCQnaA7JBn7b0/nWnRuM/rUXNufSdPwmjz9tqe9rqOk+hWkchU3UlT1gkH2jOnzCa+aQiACYzEADgZGcex71LTyd4KcXw2JPcHjmHsyb2muHEckcw82eI/eV1/Dap74PqLbJdDgHKzpQf8Aq3/y4D+MdIYnlM0k+/GTD7uwn7iiuxuSvFevB77/APRSkXJPiD50sK9xkY/uj8aLx+w6kRLHaVmmN5pZZT/aSO/7xNctWPDyTogvPibDjsoqD3nJ/ClAmhsHxWdx2nEG/cPox42o8yK6BsfqQXROr8+JNoY2YcW3IO9zlU40dqDh8InPY+VDbPZuRHfq9aQ9gHga5NKcqbkbOFhWIDINJYkfdjXojxJqG47HSTPtzSPK3W5vbsA3KOwVLcpewcIlusXKO0i81gwYYwNnnLbLkbrIo/Rj491QsD+eus0UKNCcrCiiiqJCiiigAooooAKKKKBhRWQLmlThD2fzf5EeFS5JdTSGGeRXFWI0Ur5MbkZXAvWfJW9ndS3x7l/hsv5WI0UqMK382rAhPxt8L/hT3x7ienyrrFidFK+St1fEVkYRuwePXf5Ut8e4/wANm/K/sI0Ur5M34ceukwu7tNvw+dNSTIlhnHqmYopY4Ruz29f/AHuPCseSt/Jpb49y/wALm/K/sI2zvx6+NdkGl508yeZR1LLIB7L2pBsORv67e2snCt/J7z+VG6Ilgy/lZ3DWjF//ALU/+Y1Jy6w4pvOxOIP/AMrj8DSOj8CZpUjUgFzYE3sO02BPDgKdl1IxJZQFUh7FWDAXU7HS2Gs/pi4IuLNe1qfwmfIwSsWN3JY9bEsfaaxan5dSMWbWjU3tlzkd95U5X4EG/Vagamz9ENsKz89sqWB/QokhuQbC4kFs6LQuRiop3XVWcy80VAfm+dC7QzXaCDMXAuTxIGRrofUfE2BCq11DZSILFmKquZzLWBFt9++naFTGCinibVPEIyBlUbcqwqdtCDIx2Qt1J4g+w0qdTMRvUKQVDL0gC6kXuFazbtwIudwF6LQUMVFP0epGKLKCgG0QAS6EG/EWOeV2y4d4rj0noCSBVL2O0JGspuQsYRto9VxIptv66LQUNtFP2K1LxCFrc24RWZ2RxZNjZLhtqxBAdD3GlZNQ8QGZQULA5LcjaXZifaDEbKjZmQ9Ig76NyCiOUU9pqZiiLiMEbIe+2vmncTc5bmPcjncppNtVcQGZSgBW1yXTZzDtk17GyxyE23BDRaChoop10nqxiMPHtyoFXaCnpoSGYEgFQSRkPwpqpgBrO1RRQCbXQxeslj1n20UUUPc+5kOes1rtVmilSDfLuZDnrPtrXaooopBul3M7R6zWL/z7KzRTDcw2j1mgOes0UUqDdLuZ2zbed9Y2j10UUUh75dzKOQQQSCDkQSCD1gjdW4xb+u+8nz23kgk795IB8BRRTJsVn0pK+ztSOdhQi9IjZVTcAAbszfvzpIYyTI8491vsnbbo7W+2eV+Nt9FFAGXxjk3Lt5qrkbdFLbAy4Cwt3X31jyt/Xfr89t97339edFFABJjHKhSzFQxYAm/SIAJ76ycbITcySEneS7XPeb0UUAY8qf133W85t2WW/dkMuwdVayTMwG0zNbIbRJsOoX3ViigDdMW4vZ3Fzc2dhcjcTY7+2snGyWtzj2ve221r9dr76KKAMHFP677gPObcAQBv3WYjxPXWRjZBukkHc7dd+vrAPeBRRQBo87EWLMR1FiR7K0rNFA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7 L -0.4 0.47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2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-0.51302 0.088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" y="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3.7037E-7 L 0.3375 0.0905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47916 0.1111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" y="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3.33333E-6 -0.3333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44584 0.094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>
          <a:xfrm>
            <a:off x="381000" y="0"/>
            <a:ext cx="4953000" cy="762000"/>
          </a:xfrm>
        </p:spPr>
        <p:txBody>
          <a:bodyPr/>
          <a:lstStyle/>
          <a:p>
            <a:pPr eaLnBrk="1" hangingPunct="1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Olympijské hry 2010</a:t>
            </a:r>
          </a:p>
        </p:txBody>
      </p:sp>
      <p:pic>
        <p:nvPicPr>
          <p:cNvPr id="46082" name="Picture 2" descr="http://upload.wikimedia.org/wikipedia/commons/thumb/d/d8/BCplace_stadium.jpg/220px-BCplace_stadi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3500438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556" name="Obdélník 3"/>
          <p:cNvSpPr>
            <a:spLocks noChangeArrowheads="1"/>
          </p:cNvSpPr>
          <p:nvPr/>
        </p:nvSpPr>
        <p:spPr bwMode="auto">
          <a:xfrm>
            <a:off x="228600" y="1295400"/>
            <a:ext cx="12490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sk-SK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BC </a:t>
            </a:r>
            <a:r>
              <a:rPr lang="sk-SK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</a:t>
            </a:r>
            <a:endParaRPr lang="sk-SK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6084" name="Picture 4" descr="http://upload.wikimedia.org/wikipedia/commons/thumb/5/5b/Olympic-and-Paralympic-Village-Vancouver.jpg/220px-Olympic-and-Paralympic-Village-Vancouv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29275" y="914400"/>
            <a:ext cx="3514725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558" name="Obdélník 5"/>
          <p:cNvSpPr>
            <a:spLocks noChangeArrowheads="1"/>
          </p:cNvSpPr>
          <p:nvPr/>
        </p:nvSpPr>
        <p:spPr bwMode="auto">
          <a:xfrm>
            <a:off x="5638800" y="914400"/>
            <a:ext cx="2223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sk-SK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Olympijská dedina</a:t>
            </a:r>
          </a:p>
        </p:txBody>
      </p:sp>
      <p:pic>
        <p:nvPicPr>
          <p:cNvPr id="46086" name="Picture 6" descr="Vancouver-gmplace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953000"/>
            <a:ext cx="366395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560" name="Obdélník 7"/>
          <p:cNvSpPr>
            <a:spLocks noChangeArrowheads="1"/>
          </p:cNvSpPr>
          <p:nvPr/>
        </p:nvSpPr>
        <p:spPr bwMode="auto">
          <a:xfrm>
            <a:off x="0" y="4953000"/>
            <a:ext cx="16893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sk-SK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Rogers</a:t>
            </a:r>
            <a:r>
              <a:rPr lang="sk-SK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Arena</a:t>
            </a:r>
            <a:endParaRPr lang="sk-SK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6090" name="Picture 10" descr="http://t0.gstatic.com/images?q=tbn:ANd9GcSS4AP1ehDpQrewFbePNvkYWynXFWOLub0OLjLAuoghl4n5gUvye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4475163"/>
            <a:ext cx="3581400" cy="23828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562" name="Obdélník 10"/>
          <p:cNvSpPr>
            <a:spLocks noChangeArrowheads="1"/>
          </p:cNvSpPr>
          <p:nvPr/>
        </p:nvSpPr>
        <p:spPr bwMode="auto">
          <a:xfrm>
            <a:off x="5562600" y="6488113"/>
            <a:ext cx="25827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sk-SK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Whistler</a:t>
            </a:r>
            <a:r>
              <a:rPr lang="sk-SK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olympic</a:t>
            </a:r>
            <a:r>
              <a:rPr lang="sk-SK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park</a:t>
            </a:r>
          </a:p>
        </p:txBody>
      </p:sp>
      <p:pic>
        <p:nvPicPr>
          <p:cNvPr id="46092" name="Picture 12" descr="http://t0.gstatic.com/images?q=tbn:ANd9GcTqSpN6AwwkXmJhTsRwZqUsYyLVdxaXBZKISvUoWomndD8nr79vg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19400" y="2819400"/>
            <a:ext cx="2667000" cy="21351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564" name="Obdélník 12"/>
          <p:cNvSpPr>
            <a:spLocks noChangeArrowheads="1"/>
          </p:cNvSpPr>
          <p:nvPr/>
        </p:nvSpPr>
        <p:spPr bwMode="auto">
          <a:xfrm>
            <a:off x="2819400" y="2819400"/>
            <a:ext cx="21082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sk-SK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Pacific</a:t>
            </a:r>
            <a:r>
              <a:rPr lang="sk-SK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Coloseum</a:t>
            </a:r>
            <a:endParaRPr lang="sk-SK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6094" name="Picture 14" descr="http://t3.gstatic.com/images?q=tbn:ANd9GcRAME0JQRlDWkHpYDO83_IlAk7iVS-_WAZLZEghqteatoHtwd5waQ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2971800"/>
            <a:ext cx="1512888" cy="1800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Nadpis 1"/>
          <p:cNvSpPr txBox="1">
            <a:spLocks/>
          </p:cNvSpPr>
          <p:nvPr/>
        </p:nvSpPr>
        <p:spPr bwMode="black">
          <a:xfrm>
            <a:off x="10210800" y="0"/>
            <a:ext cx="2819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sk-SK" sz="3600" b="1" kern="0" dirty="0" err="1">
                <a:latin typeface="Palatino Linotype" pitchFamily="18" charset="0"/>
                <a:ea typeface="+mj-ea"/>
                <a:cs typeface="+mj-cs"/>
              </a:rPr>
              <a:t>Vancouver</a:t>
            </a:r>
            <a:endParaRPr lang="sk-SK" sz="3600" b="1" kern="0" dirty="0">
              <a:latin typeface="Palatino Linotyp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57083 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>
          <a:xfrm>
            <a:off x="457200" y="266700"/>
            <a:ext cx="4267200" cy="457200"/>
          </a:xfrm>
        </p:spPr>
        <p:txBody>
          <a:bodyPr/>
          <a:lstStyle/>
          <a:p>
            <a:pPr eaLnBrk="1" hangingPunct="1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Ťažobný priemysel</a:t>
            </a:r>
          </a:p>
        </p:txBody>
      </p:sp>
      <p:sp>
        <p:nvSpPr>
          <p:cNvPr id="24579" name="Zástupný symbol pro obsah 2"/>
          <p:cNvSpPr>
            <a:spLocks noGrp="1"/>
          </p:cNvSpPr>
          <p:nvPr>
            <p:ph idx="1"/>
          </p:nvPr>
        </p:nvSpPr>
        <p:spPr>
          <a:xfrm>
            <a:off x="533400" y="1219200"/>
            <a:ext cx="8077200" cy="609600"/>
          </a:xfrm>
        </p:spPr>
        <p:txBody>
          <a:bodyPr/>
          <a:lstStyle/>
          <a:p>
            <a:pPr eaLnBrk="1" hangingPunct="1"/>
            <a:r>
              <a:rPr lang="sk-SK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Ťažba uránu, niklu , olova, zemného plynu</a:t>
            </a:r>
          </a:p>
        </p:txBody>
      </p:sp>
      <p:pic>
        <p:nvPicPr>
          <p:cNvPr id="48132" name="Picture 4" descr="http://t1.gstatic.com/images?q=tbn:ANd9GcSeHuOnyEr7TZ_dnLEXWQPfbB9gq6Pvr9341WzvzXWrMLkIVkFRjVyGuza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81200"/>
            <a:ext cx="1781175" cy="1323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8134" name="Picture 6" descr="http://t1.gstatic.com/images?q=tbn:ANd9GcTdw-8ba9U1cO46PMXFu0GDD09wnfGfS6InHH4NkkVL6cmHD6K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1981200"/>
            <a:ext cx="1905000" cy="1436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8136" name="Picture 8" descr="http://t0.gstatic.com/images?q=tbn:ANd9GcSrjANQWWRGIPcrEMkq0PI__rcTFwHpbP8mfaRz1lO-r6WDHzQEk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981200"/>
            <a:ext cx="1828800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8140" name="Picture 12" descr="http://t3.gstatic.com/images?q=tbn:ANd9GcRAkfI8tqkFnF197c7_Bp1WOjtgdy7Wsd8D6sgmly0SmNeDuXg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1981200"/>
            <a:ext cx="1930400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Zástupný symbol pro obsah 2"/>
          <p:cNvSpPr txBox="1">
            <a:spLocks/>
          </p:cNvSpPr>
          <p:nvPr/>
        </p:nvSpPr>
        <p:spPr bwMode="auto">
          <a:xfrm>
            <a:off x="533400" y="3505200"/>
            <a:ext cx="8077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/>
            </a:pPr>
            <a:r>
              <a:rPr lang="sk-SK" sz="28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Ťažba ropy, železnej rudy, bauxitu, zlata, striebra medi </a:t>
            </a:r>
          </a:p>
        </p:txBody>
      </p:sp>
      <p:pic>
        <p:nvPicPr>
          <p:cNvPr id="24585" name="Picture 14" descr="http://t3.gstatic.com/images?q=tbn:ANd9GcS1C_yLQxxhPFXIFFm51DktNogCJwMCoO27v6a9PQCy-rb2wN9QWQ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4495800"/>
            <a:ext cx="1838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6" descr="http://t1.gstatic.com/images?q=tbn:ANd9GcSOlsHBUTTTVDuB2JSlUy_ZOcSVeLEulRCxb_HgAidi0TSBN8af-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62200" y="4495800"/>
            <a:ext cx="1752600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18" descr="http://t0.gstatic.com/images?q=tbn:ANd9GcQerzj4se1UMK-aAzvT1qFEC5uZeQHaaRyOfjk0bWETTP7H-EOtDQ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19600" y="4495800"/>
            <a:ext cx="20574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Strojársky priemysel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3400" y="1219200"/>
            <a:ext cx="8305800" cy="51816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sk-SK" sz="2400" dirty="0" smtClean="0">
                <a:solidFill>
                  <a:schemeClr val="tx1"/>
                </a:solidFill>
                <a:latin typeface="Palatino Linotype" pitchFamily="18" charset="0"/>
              </a:rPr>
              <a:t>Najdôležitejším odvetvím strojárstva je </a:t>
            </a:r>
            <a:r>
              <a:rPr lang="sk-SK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automobilový priemysel</a:t>
            </a:r>
            <a:r>
              <a:rPr lang="sk-SK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 </a:t>
            </a:r>
          </a:p>
          <a:p>
            <a:pPr marL="0" indent="0" eaLnBrk="1" hangingPunct="1">
              <a:buFontTx/>
              <a:buNone/>
              <a:defRPr/>
            </a:pPr>
            <a:r>
              <a:rPr lang="sk-SK" sz="2400" dirty="0" smtClean="0">
                <a:solidFill>
                  <a:schemeClr val="tx1"/>
                </a:solidFill>
                <a:latin typeface="Palatino Linotype" pitchFamily="18" charset="0"/>
              </a:rPr>
              <a:t>Viac ako 4/5 kapitálových investícií v Kanade patrí americkým monopolom : </a:t>
            </a:r>
            <a:r>
              <a:rPr lang="sk-SK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General</a:t>
            </a:r>
            <a:r>
              <a:rPr lang="sk-SK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 </a:t>
            </a:r>
            <a:r>
              <a:rPr lang="sk-SK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Motors</a:t>
            </a:r>
            <a:r>
              <a:rPr lang="sk-SK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, </a:t>
            </a:r>
            <a:r>
              <a:rPr lang="sk-SK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Ford</a:t>
            </a:r>
            <a:r>
              <a:rPr lang="sk-SK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, </a:t>
            </a:r>
            <a:r>
              <a:rPr lang="sk-SK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Chrysler</a:t>
            </a:r>
            <a:r>
              <a:rPr lang="sk-SK" sz="2400" dirty="0" smtClean="0">
                <a:solidFill>
                  <a:schemeClr val="tx1"/>
                </a:solidFill>
                <a:latin typeface="Palatino Linotype" pitchFamily="18" charset="0"/>
              </a:rPr>
              <a:t>... </a:t>
            </a:r>
          </a:p>
          <a:p>
            <a:pPr eaLnBrk="1" hangingPunct="1">
              <a:buFontTx/>
              <a:buNone/>
              <a:defRPr/>
            </a:pPr>
            <a:r>
              <a:rPr lang="sk-SK" sz="2400" dirty="0" smtClean="0">
                <a:solidFill>
                  <a:schemeClr val="tx1"/>
                </a:solidFill>
                <a:latin typeface="Palatino Linotype" pitchFamily="18" charset="0"/>
              </a:rPr>
              <a:t>Hlavným strediskom automobilového priemyslu je</a:t>
            </a:r>
            <a:r>
              <a:rPr lang="sk-SK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Windsor</a:t>
            </a:r>
            <a:r>
              <a:rPr lang="sk-SK" sz="2400" dirty="0" smtClean="0">
                <a:solidFill>
                  <a:schemeClr val="tx1"/>
                </a:solidFill>
                <a:latin typeface="Palatino Linotype" pitchFamily="18" charset="0"/>
              </a:rPr>
              <a:t> - prepojený je riečnym tunelom a mostom s centrom automobilového priemyslu - mestom </a:t>
            </a:r>
            <a:r>
              <a:rPr lang="sk-SK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Detroit</a:t>
            </a:r>
            <a:r>
              <a:rPr lang="sk-SK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 (USA)</a:t>
            </a:r>
          </a:p>
          <a:p>
            <a:pPr eaLnBrk="1" hangingPunct="1">
              <a:buFontTx/>
              <a:buNone/>
              <a:defRPr/>
            </a:pPr>
            <a:r>
              <a:rPr lang="sk-SK" sz="2400" dirty="0" smtClean="0">
                <a:solidFill>
                  <a:schemeClr val="tx1"/>
                </a:solidFill>
                <a:latin typeface="Palatino Linotype" pitchFamily="18" charset="0"/>
              </a:rPr>
              <a:t>Automobilový priemysel je aj v </a:t>
            </a:r>
            <a:r>
              <a:rPr lang="sk-SK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Ottawe</a:t>
            </a:r>
          </a:p>
          <a:p>
            <a:pPr eaLnBrk="1" hangingPunct="1">
              <a:buFontTx/>
              <a:buNone/>
              <a:defRPr/>
            </a:pPr>
            <a:r>
              <a:rPr lang="sk-SK" sz="2400" dirty="0" smtClean="0">
                <a:solidFill>
                  <a:schemeClr val="tx1"/>
                </a:solidFill>
                <a:latin typeface="Palatino Linotype" pitchFamily="18" charset="0"/>
              </a:rPr>
              <a:t>Ostatné odvetvia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sk-SK" sz="24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sk-SK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stavba lodí a lietadiel</a:t>
            </a:r>
            <a:r>
              <a:rPr lang="sk-SK" sz="2400" dirty="0" smtClean="0">
                <a:solidFill>
                  <a:schemeClr val="tx1"/>
                </a:solidFill>
                <a:latin typeface="Palatino Linotype" pitchFamily="18" charset="0"/>
              </a:rPr>
              <a:t> - Montreal, </a:t>
            </a:r>
            <a:r>
              <a:rPr lang="sk-SK" sz="2400" dirty="0" err="1" smtClean="0">
                <a:solidFill>
                  <a:schemeClr val="tx1"/>
                </a:solidFill>
                <a:latin typeface="Palatino Linotype" pitchFamily="18" charset="0"/>
              </a:rPr>
              <a:t>Toronto</a:t>
            </a:r>
            <a:endParaRPr lang="sk-SK" sz="2400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sk-SK" sz="24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sk-SK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výroba poľnohospodárskych strojov, elektrických zariadení a prístrojov</a:t>
            </a:r>
            <a:endParaRPr lang="sk-SK" sz="2400" dirty="0">
              <a:solidFill>
                <a:schemeClr val="tx1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457200" y="266700"/>
            <a:ext cx="1828800" cy="457200"/>
          </a:xfrm>
        </p:spPr>
        <p:txBody>
          <a:bodyPr/>
          <a:lstStyle/>
          <a:p>
            <a:pPr eaLnBrk="1" hangingPunct="1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Poloha</a:t>
            </a:r>
          </a:p>
        </p:txBody>
      </p:sp>
      <p:pic>
        <p:nvPicPr>
          <p:cNvPr id="8195" name="Picture 2" descr="http://www.europskaunia.sk/fileadmin/user_upload/_temp_/KANAD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219200"/>
            <a:ext cx="747395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601200" y="1524000"/>
            <a:ext cx="4724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115000"/>
              <a:defRPr/>
            </a:pPr>
            <a:r>
              <a:rPr lang="sk-SK" sz="2400" b="1" kern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Kanada leží na kontinente Severná Amerika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115000"/>
              <a:defRPr/>
            </a:pPr>
            <a:r>
              <a:rPr lang="sk-SK" sz="2400" b="1" kern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Jej brehy obmývajú oceány: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Arial" pitchFamily="34" charset="0"/>
              <a:buChar char="•"/>
              <a:defRPr/>
            </a:pPr>
            <a:r>
              <a:rPr lang="sk-SK" sz="2400" b="1" i="1" kern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Tichý na západe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Arial" pitchFamily="34" charset="0"/>
              <a:buChar char="•"/>
              <a:defRPr/>
            </a:pPr>
            <a:r>
              <a:rPr lang="sk-SK" sz="2400" b="1" i="1" kern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Atlantický na východe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Arial" pitchFamily="34" charset="0"/>
              <a:buChar char="•"/>
              <a:defRPr/>
            </a:pPr>
            <a:r>
              <a:rPr lang="sk-SK" sz="2400" b="1" i="1" kern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Severný ľadový na severe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115000"/>
              <a:defRPr/>
            </a:pPr>
            <a:r>
              <a:rPr lang="sk-SK" sz="2400" b="1" kern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Hraničí s USA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115000"/>
              <a:defRPr/>
            </a:pPr>
            <a:r>
              <a:rPr lang="sk-SK" sz="2400" b="1" kern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Kanadu tvoria aj viaceré ostrovy v </a:t>
            </a:r>
            <a:r>
              <a:rPr lang="sk-SK" sz="2400" b="1" kern="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Severnom </a:t>
            </a:r>
            <a:r>
              <a:rPr lang="sk-SK" sz="2400" b="1" kern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ľadovom a </a:t>
            </a:r>
            <a:r>
              <a:rPr lang="sk-SK" sz="2400" b="1" kern="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Tichom </a:t>
            </a:r>
            <a:r>
              <a:rPr lang="sk-SK" sz="2400" b="1" kern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oceáne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333 0.02778 L -0.76666 0.00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00" y="-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Drevospracujúci priemysel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3276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sk-SK" dirty="0" smtClean="0">
                <a:solidFill>
                  <a:schemeClr val="tx1"/>
                </a:solidFill>
                <a:latin typeface="Palatino Linotype" pitchFamily="18" charset="0"/>
              </a:rPr>
              <a:t>Kanada je </a:t>
            </a:r>
            <a:r>
              <a:rPr lang="sk-SK" b="1" dirty="0" smtClean="0">
                <a:solidFill>
                  <a:schemeClr val="tx1"/>
                </a:solidFill>
                <a:latin typeface="Palatino Linotype" pitchFamily="18" charset="0"/>
              </a:rPr>
              <a:t>bohatá na lesy</a:t>
            </a:r>
            <a:r>
              <a:rPr lang="sk-SK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sk-SK" sz="1400" dirty="0" smtClean="0">
                <a:solidFill>
                  <a:schemeClr val="tx1"/>
                </a:solidFill>
                <a:latin typeface="Palatino Linotype" pitchFamily="18" charset="0"/>
              </a:rPr>
              <a:t>(lesy sú štátne, kontrola </a:t>
            </a:r>
            <a:r>
              <a:rPr lang="sk-SK" sz="1400" dirty="0" err="1" smtClean="0">
                <a:solidFill>
                  <a:schemeClr val="tx1"/>
                </a:solidFill>
                <a:latin typeface="Palatino Linotype" pitchFamily="18" charset="0"/>
              </a:rPr>
              <a:t>tažby</a:t>
            </a:r>
            <a:r>
              <a:rPr lang="sk-SK" sz="1400" dirty="0" smtClean="0">
                <a:solidFill>
                  <a:schemeClr val="tx1"/>
                </a:solidFill>
                <a:latin typeface="Palatino Linotype" pitchFamily="18" charset="0"/>
              </a:rPr>
              <a:t>, zalesňovanie)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sk-SK" dirty="0" smtClean="0">
                <a:solidFill>
                  <a:schemeClr val="tx1"/>
                </a:solidFill>
                <a:latin typeface="Palatino Linotype" pitchFamily="18" charset="0"/>
              </a:rPr>
              <a:t>Nachádzajú sa tu </a:t>
            </a:r>
            <a:r>
              <a:rPr lang="sk-SK" b="1" dirty="0" smtClean="0">
                <a:solidFill>
                  <a:schemeClr val="tx1"/>
                </a:solidFill>
                <a:latin typeface="Palatino Linotype" pitchFamily="18" charset="0"/>
              </a:rPr>
              <a:t>všetky druhy stromov</a:t>
            </a:r>
            <a:r>
              <a:rPr lang="sk-SK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sk-SK" b="1" dirty="0" smtClean="0">
                <a:solidFill>
                  <a:schemeClr val="tx1"/>
                </a:solidFill>
                <a:latin typeface="Palatino Linotype" pitchFamily="18" charset="0"/>
              </a:rPr>
              <a:t>Typickým stromom pre Kanadu je </a:t>
            </a:r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javor</a:t>
            </a:r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sk-SK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Výrobou papiera a celulózy</a:t>
            </a:r>
            <a:r>
              <a:rPr lang="sk-SK" b="1" dirty="0" smtClean="0">
                <a:solidFill>
                  <a:schemeClr val="tx1"/>
                </a:solidFill>
                <a:latin typeface="Palatino Linotype" pitchFamily="18" charset="0"/>
              </a:rPr>
              <a:t> je Kanada na </a:t>
            </a:r>
            <a:r>
              <a:rPr lang="sk-SK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1. mieste medzi producentskými krajinami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sk-SK" b="1" dirty="0" smtClean="0">
                <a:solidFill>
                  <a:schemeClr val="tx1"/>
                </a:solidFill>
                <a:latin typeface="Palatino Linotype" pitchFamily="18" charset="0"/>
              </a:rPr>
              <a:t>Väčšina produktov drevárskeho priemyslu sa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sk-SK" b="1" dirty="0" smtClean="0">
                <a:solidFill>
                  <a:schemeClr val="tx1"/>
                </a:solidFill>
                <a:latin typeface="Palatino Linotype" pitchFamily="18" charset="0"/>
              </a:rPr>
              <a:t>vyváža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sk-SK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pic>
        <p:nvPicPr>
          <p:cNvPr id="49154" name="Picture 2" descr="http://t2.gstatic.com/images?q=tbn:ANd9GcQ9fziiunEKdEXj3bS54BZAt-nrmRBhhvlpO4-zrMVBOSrxJ8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343400"/>
            <a:ext cx="2881313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9156" name="Picture 4" descr="http://t1.gstatic.com/images?q=tbn:ANd9GcQxgwUpVuyoEAmthpdQLdUie676gJaxVKIdJ61NcMTQ1ep4G-o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4343400"/>
            <a:ext cx="2171700" cy="1857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 smtClean="0">
                <a:latin typeface="Palatino Linotype" pitchFamily="18" charset="0"/>
              </a:rPr>
              <a:t>Poľnohospodárstvo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3886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sk-SK" sz="2400" dirty="0" smtClean="0">
                <a:solidFill>
                  <a:schemeClr val="tx1"/>
                </a:solidFill>
                <a:latin typeface="Palatino Linotype" pitchFamily="18" charset="0"/>
              </a:rPr>
              <a:t>V Kanade môžeme zhruba vymedziť 2 poľnohospodárske oblasti : 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sk-SK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Laurentínska</a:t>
            </a:r>
            <a:endParaRPr lang="sk-SK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alatino Linotype" pitchFamily="18" charset="0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sk-SK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Prérijná</a:t>
            </a:r>
            <a:r>
              <a:rPr lang="sk-SK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sk-SK" sz="2400" dirty="0" smtClean="0">
                <a:solidFill>
                  <a:schemeClr val="tx1"/>
                </a:solidFill>
                <a:latin typeface="Palatino Linotype" pitchFamily="18" charset="0"/>
              </a:rPr>
              <a:t>Pestuje sa : </a:t>
            </a:r>
            <a:r>
              <a:rPr lang="sk-SK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pšenica, ovos, jačmeň, raž a kukurica</a:t>
            </a:r>
            <a:r>
              <a:rPr lang="sk-SK" sz="2400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sk-SK" sz="2400" b="1" dirty="0" smtClean="0">
                <a:solidFill>
                  <a:schemeClr val="tx1"/>
                </a:solidFill>
                <a:latin typeface="Palatino Linotype" pitchFamily="18" charset="0"/>
              </a:rPr>
              <a:t>Pšenica je najdôležitejšou plodinou pestovanou v krajine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sk-SK" sz="2400" b="1" dirty="0" smtClean="0">
                <a:solidFill>
                  <a:schemeClr val="tx1"/>
                </a:solidFill>
                <a:latin typeface="Palatino Linotype" pitchFamily="18" charset="0"/>
              </a:rPr>
              <a:t>Rozhodujúci význam má </a:t>
            </a:r>
            <a:r>
              <a:rPr lang="sk-SK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pestovanie ovocia a zeleniny</a:t>
            </a:r>
            <a:r>
              <a:rPr lang="sk-SK" sz="24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sk-SK" sz="2400" b="1" dirty="0" smtClean="0">
                <a:solidFill>
                  <a:schemeClr val="tx1"/>
                </a:solidFill>
                <a:latin typeface="Palatino Linotype" pitchFamily="18" charset="0"/>
              </a:rPr>
              <a:t>Je tu intenzívny </a:t>
            </a:r>
            <a:r>
              <a:rPr lang="sk-SK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chov ošípaných, hydiny, hovädzieho dobytka</a:t>
            </a:r>
            <a:r>
              <a:rPr lang="sk-SK" sz="2400" b="1" dirty="0" smtClean="0">
                <a:solidFill>
                  <a:schemeClr val="tx1"/>
                </a:solidFill>
                <a:latin typeface="Palatino Linotype" pitchFamily="18" charset="0"/>
              </a:rPr>
              <a:t> - </a:t>
            </a:r>
            <a:r>
              <a:rPr lang="sk-SK" sz="2400" b="1" dirty="0" smtClean="0">
                <a:solidFill>
                  <a:srgbClr val="FF0000"/>
                </a:solidFill>
                <a:latin typeface="Palatino Linotype" pitchFamily="18" charset="0"/>
              </a:rPr>
              <a:t>na mlieko, mäso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sk-SK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Rybolov</a:t>
            </a:r>
            <a:r>
              <a:rPr lang="sk-SK" sz="2400" b="1" dirty="0" smtClean="0">
                <a:solidFill>
                  <a:schemeClr val="tx1"/>
                </a:solidFill>
                <a:latin typeface="Palatino Linotype" pitchFamily="18" charset="0"/>
              </a:rPr>
              <a:t> - loví sa </a:t>
            </a:r>
            <a:r>
              <a:rPr lang="sk-SK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losos, sleď, treska</a:t>
            </a:r>
            <a:endParaRPr lang="sk-SK" sz="2400" dirty="0">
              <a:solidFill>
                <a:srgbClr val="FF0000"/>
              </a:solidFill>
              <a:latin typeface="Palatino Linotype" pitchFamily="18" charset="0"/>
            </a:endParaRPr>
          </a:p>
        </p:txBody>
      </p:sp>
      <p:pic>
        <p:nvPicPr>
          <p:cNvPr id="27652" name="Picture 2" descr="http://t1.gstatic.com/images?q=tbn:ANd9GcS5_mdU_pVCsE_lNRYyZ1BEFBhcRWH0Hvn7ETT3SwKnaoQzLZq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181600"/>
            <a:ext cx="19462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4" descr="http://t2.gstatic.com/images?q=tbn:ANd9GcSpEUClt8apG9Wmlo1gGDh3sFOVMy82Me12gPjmF5RSUAD6jMH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5486400"/>
            <a:ext cx="25733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http://t3.gstatic.com/images?q=tbn:ANd9GcRLAWg2iZcPRg5B4DEdqX0HJYLEF9EQQLEXJFZrqhz5nIWlALhdQ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4935538"/>
            <a:ext cx="1981200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Doprava</a:t>
            </a:r>
          </a:p>
        </p:txBody>
      </p:sp>
      <p:sp>
        <p:nvSpPr>
          <p:cNvPr id="28675" name="Zástupný symbol pro obsah 2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2514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sk-SK" sz="2400" smtClean="0">
              <a:latin typeface="Palatino Linotype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400" b="1" smtClean="0">
                <a:latin typeface="Palatino Linotype" pitchFamily="18" charset="0"/>
              </a:rPr>
              <a:t>Železničná sieť - 73.000 km</a:t>
            </a:r>
            <a:r>
              <a:rPr lang="sk-SK" sz="2400" smtClean="0">
                <a:latin typeface="Palatino Linotype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400" b="1" smtClean="0">
                <a:latin typeface="Palatino Linotype" pitchFamily="18" charset="0"/>
              </a:rPr>
              <a:t>Cestná sieť - 900.000 km</a:t>
            </a:r>
            <a:r>
              <a:rPr lang="sk-SK" sz="2400" smtClean="0">
                <a:latin typeface="Palatino Linotype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400" b="1" smtClean="0">
                <a:latin typeface="Palatino Linotype" pitchFamily="18" charset="0"/>
              </a:rPr>
              <a:t>Letecká doprava</a:t>
            </a:r>
            <a:r>
              <a:rPr lang="sk-SK" sz="2400" smtClean="0">
                <a:latin typeface="Palatino Linotype" pitchFamily="18" charset="0"/>
              </a:rPr>
              <a:t> - využíva sa hlavne na prepravu osôb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400" b="1" smtClean="0">
                <a:latin typeface="Palatino Linotype" pitchFamily="18" charset="0"/>
              </a:rPr>
              <a:t>Vodná doprava</a:t>
            </a:r>
            <a:r>
              <a:rPr lang="sk-SK" sz="2400" smtClean="0">
                <a:latin typeface="Palatino Linotype" pitchFamily="18" charset="0"/>
              </a:rPr>
              <a:t> - veľa riek a jazier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400" b="1" smtClean="0">
                <a:latin typeface="Palatino Linotype" pitchFamily="18" charset="0"/>
              </a:rPr>
              <a:t>Dôležité kanadské prístavy</a:t>
            </a:r>
            <a:r>
              <a:rPr lang="sk-SK" sz="2400" smtClean="0">
                <a:latin typeface="Palatino Linotype" pitchFamily="18" charset="0"/>
              </a:rPr>
              <a:t> : Toronto, Port Arthur, Fort Wiliam, Ottawa, Saint John ...</a:t>
            </a:r>
          </a:p>
          <a:p>
            <a:pPr eaLnBrk="1" hangingPunct="1"/>
            <a:endParaRPr lang="sk-SK" smtClean="0"/>
          </a:p>
        </p:txBody>
      </p:sp>
      <p:pic>
        <p:nvPicPr>
          <p:cNvPr id="52226" name="Picture 2" descr="http://t0.gstatic.com/images?q=tbn:ANd9GcS9ylq6KG3_ErA38NVhG3sdxdZIpFUqM-w7TsvgqJE4hLGB-gwfb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962400"/>
            <a:ext cx="2647950" cy="1724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2228" name="Picture 4" descr="http://t1.gstatic.com/images?q=tbn:ANd9GcRqORWNgdOM6sh4TOaRlVAVcikg15uursLjZMHEHvoEhB1pHH6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3962400"/>
            <a:ext cx="2705100" cy="1695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2230" name="Picture 6" descr="http://t1.gstatic.com/images?q=tbn:ANd9GcQ2fHMHV85MRNBAf7YUDX_6eoloCu0srfO1xv8w5zj0WZqjUc_tv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3429000"/>
            <a:ext cx="1847850" cy="2466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Ochrana životného prostredia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sk-SK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recyklácia odpadu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k-SK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nepatrné znečisťovanie ovzdušia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k-SK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výroba elektrickej energie vo vodných elektrárňach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k-SK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citlivý prístup na prípadné nepriaznivé zásahy do životného prostredia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k-SK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zriaďovanie národných parkov 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sk-SK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Wood</a:t>
            </a:r>
            <a:r>
              <a:rPr lang="sk-SK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 </a:t>
            </a:r>
            <a:r>
              <a:rPr lang="sk-SK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Buffalo</a:t>
            </a:r>
            <a:r>
              <a:rPr lang="sk-SK" dirty="0" smtClean="0">
                <a:solidFill>
                  <a:schemeClr val="tx1"/>
                </a:solidFill>
                <a:latin typeface="Palatino Linotype" pitchFamily="18" charset="0"/>
              </a:rPr>
              <a:t> - najväčší z nich – na severozápade – takmer pri hraniciach s USA a Aljaškou)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sk-SK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 </a:t>
            </a:r>
            <a:r>
              <a:rPr lang="sk-SK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Jasper</a:t>
            </a:r>
            <a:r>
              <a:rPr lang="sk-SK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 a </a:t>
            </a:r>
            <a:r>
              <a:rPr lang="sk-SK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Banff</a:t>
            </a:r>
            <a:r>
              <a:rPr lang="sk-SK" dirty="0" smtClean="0">
                <a:solidFill>
                  <a:schemeClr val="tx1"/>
                </a:solidFill>
                <a:latin typeface="Palatino Linotype" pitchFamily="18" charset="0"/>
              </a:rPr>
              <a:t> – známejšie a navštevovanejšie – bližšie k viac obývaným oblastiam</a:t>
            </a:r>
            <a:endParaRPr lang="sk-SK" dirty="0">
              <a:solidFill>
                <a:schemeClr val="tx1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Národné parky</a:t>
            </a:r>
          </a:p>
        </p:txBody>
      </p:sp>
      <p:pic>
        <p:nvPicPr>
          <p:cNvPr id="53250" name="Picture 2" descr="http://www.pc.gc.ca/progs/np-pn/cnpn-cnnp/images/carte-map-np-small_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7059613" cy="586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3252" name="Picture 4" descr="http://t3.gstatic.com/images?q=tbn:ANd9GcRW_3BR4mmVlqvj_98hMrPVoNBsBSGnhes2Dva1qi-MJTAXYIym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62775" y="1371600"/>
            <a:ext cx="2181225" cy="2095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3254" name="Picture 6" descr="http://t1.gstatic.com/images?q=tbn:ANd9GcRNG3gZrTWLtkxo8rH7l_e-m8G37799OLFuxqnRsNGjxJQfLbXOg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4191000"/>
            <a:ext cx="2286000" cy="1514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3256" name="Picture 8" descr="G a B Corsa, California Academy of Scienc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0"/>
            <a:ext cx="1828800" cy="121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Osobnosti Kanady</a:t>
            </a: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>
          <a:xfrm>
            <a:off x="76200" y="1143000"/>
            <a:ext cx="2590800" cy="457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sk-SK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Alexander Graham </a:t>
            </a:r>
            <a:r>
              <a:rPr lang="sk-SK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Bell</a:t>
            </a:r>
            <a:endParaRPr lang="sk-SK" sz="1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55298" name="Picture 2" descr="http://t3.gstatic.com/images?q=tbn:ANd9GcRcQ9gfJKVT1MWPfPVtV6a3Wb6djRKgTt1oh9DlPUHyvedoZZl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752600"/>
            <a:ext cx="1330325" cy="167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5300" name="Picture 4" descr="http://t3.gstatic.com/images?q=tbn:ANd9GcTQKyi4amne13xmknVrCKm7fl6JDSbVbNFtyUawn8r9VRvy3vmwc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1676400"/>
            <a:ext cx="1295400" cy="175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Zástupný symbol pro obsah 2"/>
          <p:cNvSpPr txBox="1">
            <a:spLocks/>
          </p:cNvSpPr>
          <p:nvPr/>
        </p:nvSpPr>
        <p:spPr bwMode="auto">
          <a:xfrm>
            <a:off x="3276600" y="11430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  <a:defRPr/>
            </a:pPr>
            <a:r>
              <a:rPr lang="sk-SK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Jim</a:t>
            </a:r>
            <a:r>
              <a:rPr lang="sk-SK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C</a:t>
            </a:r>
            <a:r>
              <a:rPr lang="sk-SK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arrey</a:t>
            </a:r>
            <a:endParaRPr lang="sk-SK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55302" name="Picture 6" descr="http://t0.gstatic.com/images?q=tbn:ANd9GcQeNbg2x5bi474pECCK-Em77gZ21Hpfx7Lp3zFuaGm0XHYz3Me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676400"/>
            <a:ext cx="13716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1752" name="Obdélník 8"/>
          <p:cNvSpPr>
            <a:spLocks noChangeArrowheads="1"/>
          </p:cNvSpPr>
          <p:nvPr/>
        </p:nvSpPr>
        <p:spPr bwMode="auto">
          <a:xfrm>
            <a:off x="5029200" y="1154112"/>
            <a:ext cx="1771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sk-SK" dirty="0" err="1">
                <a:latin typeface="Palatino Linotype" pitchFamily="18" charset="0"/>
              </a:rPr>
              <a:t>Wayne</a:t>
            </a:r>
            <a:r>
              <a:rPr lang="sk-SK" dirty="0">
                <a:latin typeface="Palatino Linotype" pitchFamily="18" charset="0"/>
              </a:rPr>
              <a:t> </a:t>
            </a:r>
            <a:r>
              <a:rPr lang="sk-SK" dirty="0" err="1">
                <a:latin typeface="Palatino Linotype" pitchFamily="18" charset="0"/>
              </a:rPr>
              <a:t>Gretzky</a:t>
            </a:r>
            <a:endParaRPr lang="sk-SK" dirty="0">
              <a:latin typeface="Palatino Linotype" pitchFamily="18" charset="0"/>
            </a:endParaRPr>
          </a:p>
        </p:txBody>
      </p:sp>
      <p:sp>
        <p:nvSpPr>
          <p:cNvPr id="31753" name="Obdélník 9"/>
          <p:cNvSpPr>
            <a:spLocks noChangeArrowheads="1"/>
          </p:cNvSpPr>
          <p:nvPr/>
        </p:nvSpPr>
        <p:spPr bwMode="auto">
          <a:xfrm>
            <a:off x="0" y="5486400"/>
            <a:ext cx="228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Jacques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Villeneuve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55304" name="Picture 8" descr="Jacques Villeneuve 2008 NASCAR Rooki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3867944"/>
            <a:ext cx="1219200" cy="16946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5306" name="Picture 10" descr="http://t3.gstatic.com/images?q=tbn:ANd9GcR6-5k65lH9IUTRE2ucUzU22KTR6xVHUjlDgWV7UidYJRdPL9xTZQ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79662" y="3956050"/>
            <a:ext cx="1277938" cy="1682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Obdélník 12"/>
          <p:cNvSpPr/>
          <p:nvPr/>
        </p:nvSpPr>
        <p:spPr>
          <a:xfrm>
            <a:off x="2257425" y="5791200"/>
            <a:ext cx="20097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115000"/>
              <a:defRPr/>
            </a:pPr>
            <a:r>
              <a:rPr lang="sk-SK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Frederick</a:t>
            </a:r>
            <a:r>
              <a:rPr lang="sk-SK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sk-SK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Banting</a:t>
            </a:r>
            <a:endParaRPr lang="sk-SK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31757" name="Obdélník 13"/>
          <p:cNvSpPr>
            <a:spLocks noChangeArrowheads="1"/>
          </p:cNvSpPr>
          <p:nvPr/>
        </p:nvSpPr>
        <p:spPr bwMode="auto">
          <a:xfrm>
            <a:off x="4648200" y="6107112"/>
            <a:ext cx="1974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sk-SK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Alanis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sk-SK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Morissette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55308" name="Picture 12" descr="http://t2.gstatic.com/images?q=tbn:ANd9GcQnqAvbIvV5umGtQ5kpgjUJNnduz_PiYEUj9t59vZEdFEv72HWU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37185" y="4066320"/>
            <a:ext cx="1219200" cy="1831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981" y="1441938"/>
            <a:ext cx="1269873" cy="1571625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7181850" y="3124200"/>
            <a:ext cx="165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Justin</a:t>
            </a:r>
            <a:r>
              <a:rPr lang="sk-SK" dirty="0" smtClean="0"/>
              <a:t> </a:t>
            </a:r>
            <a:r>
              <a:rPr lang="sk-SK" dirty="0" err="1" smtClean="0"/>
              <a:t>Bieber</a:t>
            </a:r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104" y="3810000"/>
            <a:ext cx="2444750" cy="1466850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6019800" y="5334000"/>
            <a:ext cx="1850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Leonard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Cohen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>
          <a:xfrm>
            <a:off x="457200" y="266700"/>
            <a:ext cx="2819400" cy="457200"/>
          </a:xfrm>
        </p:spPr>
        <p:txBody>
          <a:bodyPr/>
          <a:lstStyle/>
          <a:p>
            <a:pPr eaLnBrk="1" hangingPunct="1"/>
            <a:r>
              <a:rPr lang="sk-SK" dirty="0" smtClean="0"/>
              <a:t>Opakovanie</a:t>
            </a:r>
          </a:p>
        </p:txBody>
      </p:sp>
      <p:sp>
        <p:nvSpPr>
          <p:cNvPr id="3277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sz="2600" smtClean="0">
                <a:latin typeface="Palatino Linotype" pitchFamily="18" charset="0"/>
                <a:cs typeface="Times New Roman" pitchFamily="18" charset="0"/>
              </a:rPr>
              <a:t>Kanada má viac ako .......... miliónov obyvateľov.</a:t>
            </a:r>
          </a:p>
          <a:p>
            <a:pPr eaLnBrk="1" hangingPunct="1"/>
            <a:r>
              <a:rPr lang="sk-SK" sz="2600" smtClean="0">
                <a:latin typeface="Palatino Linotype" pitchFamily="18" charset="0"/>
                <a:cs typeface="Times New Roman" pitchFamily="18" charset="0"/>
              </a:rPr>
              <a:t>Hlavné mesto Kanady je ...............</a:t>
            </a:r>
          </a:p>
          <a:p>
            <a:pPr eaLnBrk="1" hangingPunct="1"/>
            <a:r>
              <a:rPr lang="sk-SK" sz="2600" smtClean="0">
                <a:latin typeface="Palatino Linotype" pitchFamily="18" charset="0"/>
                <a:cs typeface="Times New Roman" pitchFamily="18" charset="0"/>
              </a:rPr>
              <a:t>Veľké bohatstvo Kanady – lesy – sa používajú na výrobu ..........</a:t>
            </a:r>
          </a:p>
          <a:p>
            <a:pPr eaLnBrk="1" hangingPunct="1"/>
            <a:r>
              <a:rPr lang="sk-SK" sz="2600" smtClean="0">
                <a:latin typeface="Palatino Linotype" pitchFamily="18" charset="0"/>
                <a:cs typeface="Times New Roman" pitchFamily="18" charset="0"/>
              </a:rPr>
              <a:t>Kanadský národný šport je ..............</a:t>
            </a:r>
          </a:p>
          <a:p>
            <a:pPr eaLnBrk="1" hangingPunct="1"/>
            <a:r>
              <a:rPr lang="sk-SK" sz="2600" smtClean="0">
                <a:latin typeface="Palatino Linotype" pitchFamily="18" charset="0"/>
                <a:cs typeface="Times New Roman" pitchFamily="18" charset="0"/>
              </a:rPr>
              <a:t>Väčšina obyvateľov Kanady hovorí po ..........</a:t>
            </a:r>
          </a:p>
          <a:p>
            <a:pPr eaLnBrk="1" hangingPunct="1"/>
            <a:r>
              <a:rPr lang="sk-SK" sz="2600" smtClean="0">
                <a:latin typeface="Palatino Linotype" pitchFamily="18" charset="0"/>
                <a:cs typeface="Times New Roman" pitchFamily="18" charset="0"/>
              </a:rPr>
              <a:t>Na severe Kanady sa nachádza Veľké jazero ..........</a:t>
            </a:r>
          </a:p>
          <a:p>
            <a:pPr eaLnBrk="1" hangingPunct="1"/>
            <a:r>
              <a:rPr lang="sk-SK" sz="2600" smtClean="0">
                <a:latin typeface="Palatino Linotype" pitchFamily="18" charset="0"/>
                <a:cs typeface="Times New Roman" pitchFamily="18" charset="0"/>
              </a:rPr>
              <a:t>Kanade sa hovorí „Krajina ........................ listu“</a:t>
            </a:r>
          </a:p>
          <a:p>
            <a:pPr eaLnBrk="1" hangingPunct="1"/>
            <a:r>
              <a:rPr lang="sk-SK" sz="2600" smtClean="0">
                <a:latin typeface="Palatino Linotype" pitchFamily="18" charset="0"/>
                <a:cs typeface="Times New Roman" pitchFamily="18" charset="0"/>
              </a:rPr>
              <a:t>Najväčší národný park Kanady je ........................</a:t>
            </a:r>
          </a:p>
          <a:p>
            <a:pPr eaLnBrk="1" hangingPunct="1"/>
            <a:endParaRPr lang="sk-SK" sz="2600" smtClean="0">
              <a:latin typeface="Palatino Linotype" pitchFamily="18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 bwMode="black">
          <a:xfrm>
            <a:off x="9144000" y="12954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sk-SK" sz="2600" b="1" kern="0" dirty="0" smtClean="0">
                <a:latin typeface="Palatino Linotype" pitchFamily="18" charset="0"/>
                <a:ea typeface="+mj-ea"/>
                <a:cs typeface="+mj-cs"/>
              </a:rPr>
              <a:t>36</a:t>
            </a:r>
            <a:endParaRPr lang="sk-SK" sz="2600" b="1" kern="0" dirty="0"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 bwMode="black">
          <a:xfrm>
            <a:off x="9677400" y="22098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sk-SK" sz="2600" b="1" kern="0" dirty="0">
                <a:latin typeface="Palatino Linotype" pitchFamily="18" charset="0"/>
                <a:ea typeface="+mj-ea"/>
                <a:cs typeface="+mj-cs"/>
              </a:rPr>
              <a:t>Ottawa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 bwMode="black">
          <a:xfrm>
            <a:off x="9829800" y="26670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sk-SK" sz="2600" b="1" kern="0" dirty="0">
                <a:latin typeface="Palatino Linotype" pitchFamily="18" charset="0"/>
                <a:ea typeface="+mj-ea"/>
                <a:cs typeface="+mj-cs"/>
              </a:rPr>
              <a:t>p</a:t>
            </a:r>
            <a:r>
              <a:rPr lang="sk-SK" sz="2600" b="1" kern="0" dirty="0" err="1">
                <a:latin typeface="Palatino Linotype" pitchFamily="18" charset="0"/>
                <a:ea typeface="+mj-ea"/>
                <a:cs typeface="+mj-cs"/>
              </a:rPr>
              <a:t>apiera</a:t>
            </a:r>
            <a:endParaRPr lang="sk-SK" sz="2600" b="1" kern="0" dirty="0"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 bwMode="black">
          <a:xfrm>
            <a:off x="10058400" y="34290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sk-SK" sz="2600" b="1" kern="0" dirty="0">
                <a:latin typeface="Palatino Linotype" pitchFamily="18" charset="0"/>
                <a:ea typeface="+mj-ea"/>
                <a:cs typeface="+mj-cs"/>
              </a:rPr>
              <a:t>hokej</a:t>
            </a:r>
          </a:p>
        </p:txBody>
      </p:sp>
      <p:sp>
        <p:nvSpPr>
          <p:cNvPr id="8" name="Nadpis 1"/>
          <p:cNvSpPr txBox="1">
            <a:spLocks/>
          </p:cNvSpPr>
          <p:nvPr/>
        </p:nvSpPr>
        <p:spPr bwMode="black">
          <a:xfrm>
            <a:off x="10058400" y="4114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sk-SK" sz="2600" b="1" kern="0" dirty="0">
                <a:latin typeface="Palatino Linotype" pitchFamily="18" charset="0"/>
                <a:ea typeface="+mj-ea"/>
                <a:cs typeface="+mj-cs"/>
              </a:rPr>
              <a:t>anglicky</a:t>
            </a:r>
          </a:p>
        </p:txBody>
      </p:sp>
      <p:sp>
        <p:nvSpPr>
          <p:cNvPr id="10" name="Nadpis 1"/>
          <p:cNvSpPr txBox="1">
            <a:spLocks/>
          </p:cNvSpPr>
          <p:nvPr/>
        </p:nvSpPr>
        <p:spPr bwMode="black">
          <a:xfrm>
            <a:off x="10058400" y="50292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sk-SK" sz="2600" b="1" kern="0" dirty="0">
                <a:latin typeface="Palatino Linotype" pitchFamily="18" charset="0"/>
                <a:ea typeface="+mj-ea"/>
                <a:cs typeface="+mj-cs"/>
              </a:rPr>
              <a:t>otrokov</a:t>
            </a:r>
          </a:p>
        </p:txBody>
      </p:sp>
      <p:sp>
        <p:nvSpPr>
          <p:cNvPr id="11" name="Nadpis 1"/>
          <p:cNvSpPr txBox="1">
            <a:spLocks/>
          </p:cNvSpPr>
          <p:nvPr/>
        </p:nvSpPr>
        <p:spPr bwMode="black">
          <a:xfrm>
            <a:off x="9753600" y="57150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sk-SK" sz="2600" b="1" kern="0" dirty="0">
                <a:latin typeface="Palatino Linotype" pitchFamily="18" charset="0"/>
                <a:ea typeface="+mj-ea"/>
                <a:cs typeface="+mj-cs"/>
              </a:rPr>
              <a:t>javorového</a:t>
            </a:r>
          </a:p>
        </p:txBody>
      </p:sp>
      <p:sp>
        <p:nvSpPr>
          <p:cNvPr id="13" name="Nadpis 1"/>
          <p:cNvSpPr txBox="1">
            <a:spLocks/>
          </p:cNvSpPr>
          <p:nvPr/>
        </p:nvSpPr>
        <p:spPr bwMode="black">
          <a:xfrm>
            <a:off x="9144000" y="68580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sk-SK" sz="2600" b="1" kern="0" dirty="0" err="1">
                <a:latin typeface="Palatino Linotype" pitchFamily="18" charset="0"/>
                <a:ea typeface="+mj-ea"/>
                <a:cs typeface="+mj-cs"/>
              </a:rPr>
              <a:t>Wood</a:t>
            </a:r>
            <a:r>
              <a:rPr lang="sk-SK" sz="2600" b="1" kern="0" dirty="0"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sk-SK" sz="2600" b="1" kern="0" dirty="0" err="1">
                <a:latin typeface="Palatino Linotype" pitchFamily="18" charset="0"/>
                <a:ea typeface="+mj-ea"/>
                <a:cs typeface="+mj-cs"/>
              </a:rPr>
              <a:t>Buffalo</a:t>
            </a:r>
            <a:endParaRPr lang="sk-SK" sz="2600" b="1" kern="0" dirty="0">
              <a:latin typeface="Palatino Linotyp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56667 -0.022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00" y="-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55417 -0.077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00" y="-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85417 -0.0222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00" y="-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55417 -0.0666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00" y="-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3875 -0.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0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-0.2875 -0.1555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00" y="-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52917 -0.1888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00" y="-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35417 -0.2777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0" y="-1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  <p:bldP spid="11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514600"/>
            <a:ext cx="7772400" cy="1362075"/>
          </a:xfrm>
        </p:spPr>
        <p:txBody>
          <a:bodyPr/>
          <a:lstStyle/>
          <a:p>
            <a:pPr algn="ctr" eaLnBrk="1" hangingPunct="1">
              <a:defRPr/>
            </a:pPr>
            <a:r>
              <a:rPr lang="sk-SK" dirty="0" smtClean="0"/>
              <a:t>Ďakujem za pozornosť</a:t>
            </a:r>
            <a:endParaRPr lang="sk-SK" dirty="0"/>
          </a:p>
        </p:txBody>
      </p:sp>
      <p:pic>
        <p:nvPicPr>
          <p:cNvPr id="34819" name="Picture 2" descr="http://t3.gstatic.com/images?q=tbn:ANd9GcQ6wkEl3P1wTLpdd5AN3IihzB4ufsBej58jPn8EycibJcadQHlcc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32004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Povrch Kanady</a:t>
            </a:r>
          </a:p>
        </p:txBody>
      </p:sp>
      <p:pic>
        <p:nvPicPr>
          <p:cNvPr id="9221" name="Picture 5" descr="http://www.freeworldmaps.net/northamerica/canada/canada-map-physic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914400"/>
            <a:ext cx="7162800" cy="5801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82" name="Picture 14" descr="http://t2.gstatic.com/images?q=tbn:ANd9GcSE7ZXiskitiBGlsbfOf1ovIkNisyYXsVjFGefEJh1WdjQM-W9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4343400"/>
            <a:ext cx="2143125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76200" y="1447800"/>
            <a:ext cx="7543800" cy="3048000"/>
          </a:xfrm>
        </p:spPr>
        <p:txBody>
          <a:bodyPr/>
          <a:lstStyle/>
          <a:p>
            <a:pPr eaLnBrk="1" hangingPunct="1"/>
            <a:r>
              <a:rPr lang="sk-SK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Baffinov ostrov, Ostrovy Kráľovnej Alžbety, Viktóriin ostrov, </a:t>
            </a:r>
            <a:r>
              <a:rPr lang="sk-SK" sz="2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Banksov</a:t>
            </a:r>
            <a:r>
              <a:rPr lang="sk-SK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ostrov, </a:t>
            </a:r>
            <a:r>
              <a:rPr lang="sk-SK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Ostrov </a:t>
            </a:r>
            <a:r>
              <a:rPr lang="sk-SK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princa Waleského, Newfoundland, </a:t>
            </a:r>
            <a:r>
              <a:rPr lang="sk-SK" sz="2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Elsmerov</a:t>
            </a:r>
            <a:endParaRPr lang="sk-SK" sz="2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  <a:p>
            <a:pPr eaLnBrk="1" hangingPunct="1"/>
            <a:r>
              <a:rPr lang="sk-SK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Polostrov Labrador, Nové Škótsko, </a:t>
            </a:r>
            <a:r>
              <a:rPr lang="sk-SK" sz="2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Boothia</a:t>
            </a:r>
            <a:endParaRPr lang="sk-SK" sz="2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  <a:p>
            <a:pPr eaLnBrk="1" hangingPunct="1"/>
            <a:r>
              <a:rPr lang="sk-SK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Skalnaté hory, Kanadský štít, </a:t>
            </a:r>
            <a:r>
              <a:rPr lang="sk-SK" sz="2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Lauretínska</a:t>
            </a:r>
            <a:r>
              <a:rPr lang="sk-SK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vysočina, Arktická nížina</a:t>
            </a:r>
          </a:p>
          <a:p>
            <a:pPr eaLnBrk="1" hangingPunct="1">
              <a:buFont typeface="Wingdings" pitchFamily="2" charset="2"/>
              <a:buNone/>
            </a:pPr>
            <a:endParaRPr lang="sk-SK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0" name="Picture 2" descr="http://t2.gstatic.com/images?q=tbn:ANd9GcT0PJHcRYzAXOM-fohIs7HnyiwwgQ6zdSE6fCzl8rQr9BvZ8DSf0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69225" y="2133600"/>
            <a:ext cx="1374775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772" name="Picture 4" descr="http://t2.gstatic.com/images?q=tbn:ANd9GcTCA66tGKV17acuCBow-kmvFwraCDmy0n8k4H2okZad30cuecj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0"/>
            <a:ext cx="1981200" cy="1317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774" name="Picture 6" descr="victoria_islan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281488"/>
            <a:ext cx="2057400" cy="2576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776" name="Picture 8" descr="http://t3.gstatic.com/images?q=tbn:ANd9GcS6vohRcx40crSlLrXBj3aJuYR-wpMAcNLMd2Y0IRUC6_8GA5H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057400" cy="111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778" name="Picture 10" descr="http://t3.gstatic.com/images?q=tbn:ANd9GcTo1wb4GxcGY84tB-NyelWwFOpBdeOHGaMukxjrS0ToxxYvr-A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09800" y="4876800"/>
            <a:ext cx="1531938" cy="137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780" name="Picture 12" descr="http://mw2.google.com/mw-panoramio/photos/small/221994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30975" y="4648200"/>
            <a:ext cx="2613025" cy="175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50" name="Obdélník 11"/>
          <p:cNvSpPr>
            <a:spLocks noChangeArrowheads="1"/>
          </p:cNvSpPr>
          <p:nvPr/>
        </p:nvSpPr>
        <p:spPr bwMode="auto">
          <a:xfrm>
            <a:off x="0" y="762000"/>
            <a:ext cx="2041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sk-SK">
                <a:solidFill>
                  <a:srgbClr val="002060"/>
                </a:solidFill>
                <a:latin typeface="Palatino Linotype" pitchFamily="18" charset="0"/>
              </a:rPr>
              <a:t>Kráľovná Viktória</a:t>
            </a:r>
          </a:p>
        </p:txBody>
      </p:sp>
      <p:sp>
        <p:nvSpPr>
          <p:cNvPr id="10251" name="Obdélník 12"/>
          <p:cNvSpPr>
            <a:spLocks noChangeArrowheads="1"/>
          </p:cNvSpPr>
          <p:nvPr/>
        </p:nvSpPr>
        <p:spPr bwMode="auto">
          <a:xfrm>
            <a:off x="2209800" y="5867400"/>
            <a:ext cx="1577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sk-SK"/>
              <a:t>William Baffin</a:t>
            </a:r>
          </a:p>
        </p:txBody>
      </p:sp>
      <p:sp>
        <p:nvSpPr>
          <p:cNvPr id="10252" name="Obdélník 13"/>
          <p:cNvSpPr>
            <a:spLocks noChangeArrowheads="1"/>
          </p:cNvSpPr>
          <p:nvPr/>
        </p:nvSpPr>
        <p:spPr bwMode="auto">
          <a:xfrm>
            <a:off x="6553200" y="4648200"/>
            <a:ext cx="16843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sk-SK">
                <a:solidFill>
                  <a:srgbClr val="002060"/>
                </a:solidFill>
              </a:rPr>
              <a:t>Arktická nížina</a:t>
            </a:r>
          </a:p>
        </p:txBody>
      </p:sp>
      <p:pic>
        <p:nvPicPr>
          <p:cNvPr id="10253" name="Picture 16" descr="http://t2.gstatic.com/images?q=tbn:ANd9GcSdAjcrWpen1uL_ekdkykvbc19OGPtDYLY0AZ41pcI-Onsbvj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48200" y="0"/>
            <a:ext cx="990600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http://t0.gstatic.com/images?q=tbn:ANd9GcQF5l0Brdlv3PSQbACu0jVi_0RQBGadUzF_8WjTOEOgh2SXEEklj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4060825"/>
            <a:ext cx="3124200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Nadpis 1"/>
          <p:cNvSpPr>
            <a:spLocks noGrp="1"/>
          </p:cNvSpPr>
          <p:nvPr>
            <p:ph type="title"/>
          </p:nvPr>
        </p:nvSpPr>
        <p:spPr>
          <a:xfrm>
            <a:off x="6096000" y="6400800"/>
            <a:ext cx="2590800" cy="457200"/>
          </a:xfrm>
        </p:spPr>
        <p:txBody>
          <a:bodyPr/>
          <a:lstStyle/>
          <a:p>
            <a:pPr algn="r" eaLnBrk="1" hangingPunct="1"/>
            <a:r>
              <a:rPr lang="sk-SK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Mount </a:t>
            </a:r>
            <a:r>
              <a:rPr lang="sk-SK" sz="1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Robson</a:t>
            </a:r>
            <a:r>
              <a:rPr lang="sk-SK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, 3954 m</a:t>
            </a:r>
          </a:p>
        </p:txBody>
      </p:sp>
      <p:pic>
        <p:nvPicPr>
          <p:cNvPr id="11268" name="Picture 2" descr="http://t3.gstatic.com/images?q=tbn:ANd9GcRTxQw1EqnljpfMUnRNN8XfqaOI0RBelh1gGejZ59P2ZU0oOE5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14400"/>
            <a:ext cx="3276600" cy="262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 descr="http://t2.gstatic.com/images?q=tbn:ANd9GcRJMgBc5gEHL3fLnK-9WiQyQPpQ5sY7Loz8jh4lQNddx5oA7v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3238" y="762000"/>
            <a:ext cx="356076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Obdélník 5"/>
          <p:cNvSpPr>
            <a:spLocks noChangeArrowheads="1"/>
          </p:cNvSpPr>
          <p:nvPr/>
        </p:nvSpPr>
        <p:spPr bwMode="auto">
          <a:xfrm>
            <a:off x="1295400" y="914400"/>
            <a:ext cx="20617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sk-SK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Rocky</a:t>
            </a:r>
            <a:r>
              <a:rPr lang="sk-SK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sk-SK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Mountains</a:t>
            </a:r>
            <a:endParaRPr lang="sk-SK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11271" name="Obdélník 6"/>
          <p:cNvSpPr>
            <a:spLocks noChangeArrowheads="1"/>
          </p:cNvSpPr>
          <p:nvPr/>
        </p:nvSpPr>
        <p:spPr bwMode="auto">
          <a:xfrm>
            <a:off x="7153275" y="762000"/>
            <a:ext cx="20617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sk-SK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Rocky</a:t>
            </a:r>
            <a:r>
              <a:rPr lang="sk-SK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sk-SK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Mountains</a:t>
            </a:r>
            <a:endParaRPr lang="sk-SK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11272" name="Picture 8" descr="http://t0.gstatic.com/images?q=tbn:ANd9GcSXwK7NFV5UmkrFlpWMX4Imh9Kmr1SkaLKv6pNPKbu4Nfu55sow9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71435" y="2240547"/>
            <a:ext cx="18478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Obdélník 8"/>
          <p:cNvSpPr>
            <a:spLocks noChangeArrowheads="1"/>
          </p:cNvSpPr>
          <p:nvPr/>
        </p:nvSpPr>
        <p:spPr bwMode="auto">
          <a:xfrm>
            <a:off x="762000" y="228600"/>
            <a:ext cx="4191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Skalnaté hory</a:t>
            </a:r>
          </a:p>
        </p:txBody>
      </p:sp>
      <p:pic>
        <p:nvPicPr>
          <p:cNvPr id="11274" name="Picture 10" descr="http://t2.gstatic.com/images?q=tbn:ANd9GcS979ZdPUs1Y7LWbDoo90Z0wZmhY5WRKp1yg07HnOemiUU0YmOb-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8125" y="4512991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16" descr="http://t2.gstatic.com/images?q=tbn:ANd9GcSU6gUH7xfB1M0eU_GHU6N4nLQ_ZiFobHIr2w6t3HiLcE0vOTJtz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14650" y="4840843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18" descr="http://t3.gstatic.com/images?q=tbn:ANd9GcSSL9zQ0Opft1rZopkCHEKeaQwf6NLrVmMTtqqjrgUZIFSfycQj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86200" y="4572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sah 2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2362200"/>
          </a:xfrm>
        </p:spPr>
        <p:txBody>
          <a:bodyPr/>
          <a:lstStyle/>
          <a:p>
            <a:pPr eaLnBrk="1" hangingPunct="1"/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sk-SK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Beaufortovo more, Baffinovo more, Labradorské more</a:t>
            </a:r>
          </a:p>
          <a:p>
            <a:pPr eaLnBrk="1" hangingPunct="1"/>
            <a:r>
              <a:rPr lang="sk-SK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Hudsonov záliv, Foxov záliv, Záliv sv. Vavrinca</a:t>
            </a:r>
          </a:p>
          <a:p>
            <a:pPr eaLnBrk="1" hangingPunct="1"/>
            <a:r>
              <a:rPr lang="sk-SK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Hudsonov prieliv, </a:t>
            </a:r>
            <a:r>
              <a:rPr lang="sk-SK" sz="2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Davison</a:t>
            </a:r>
            <a:r>
              <a:rPr lang="sk-SK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prieliv</a:t>
            </a:r>
          </a:p>
        </p:txBody>
      </p:sp>
      <p:pic>
        <p:nvPicPr>
          <p:cNvPr id="35842" name="Picture 2" descr="http://upload.wikimedia.org/wikipedia/commons/thumb/3/36/HudsonBay.MODIS.2005may21.jpg/220px-HudsonBay.MODIS.2005may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33800"/>
            <a:ext cx="2454275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844" name="Picture 4" descr="http://t3.gstatic.com/images?q=tbn:ANd9GcTcrcSIE957IcNY1vXa6JbRpS26Trep_zrLyZs0gxU4segciBGs8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3200400"/>
            <a:ext cx="2638425" cy="1733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293" name="Obdélník 6"/>
          <p:cNvSpPr>
            <a:spLocks noChangeArrowheads="1"/>
          </p:cNvSpPr>
          <p:nvPr/>
        </p:nvSpPr>
        <p:spPr bwMode="auto">
          <a:xfrm>
            <a:off x="2558224" y="4114800"/>
            <a:ext cx="1858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sk-SK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Hudsonov záliv</a:t>
            </a:r>
          </a:p>
        </p:txBody>
      </p:sp>
      <p:sp>
        <p:nvSpPr>
          <p:cNvPr id="12294" name="Obdélník 7"/>
          <p:cNvSpPr>
            <a:spLocks noChangeArrowheads="1"/>
          </p:cNvSpPr>
          <p:nvPr/>
        </p:nvSpPr>
        <p:spPr bwMode="auto">
          <a:xfrm>
            <a:off x="7086600" y="4964112"/>
            <a:ext cx="1825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sk-SK" b="1" dirty="0">
                <a:solidFill>
                  <a:srgbClr val="00B0F0"/>
                </a:solidFill>
                <a:latin typeface="Palatino Linotype" pitchFamily="18" charset="0"/>
              </a:rPr>
              <a:t>Hudsonov</a:t>
            </a:r>
            <a:r>
              <a:rPr lang="sk-SK" dirty="0">
                <a:solidFill>
                  <a:srgbClr val="00B0F0"/>
                </a:solidFill>
                <a:latin typeface="Palatino Linotype" pitchFamily="18" charset="0"/>
              </a:rPr>
              <a:t> záliv</a:t>
            </a:r>
          </a:p>
        </p:txBody>
      </p:sp>
      <p:pic>
        <p:nvPicPr>
          <p:cNvPr id="35848" name="Picture 8" descr="http://t3.gstatic.com/images?q=tbn:ANd9GcRzUFrpuzssC79vd_xyiY-XTN_mPCyR7JSD0Ntj99bKoNhqQZIrL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4648200"/>
            <a:ext cx="2600325" cy="1762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850" name="Picture 10" descr="http://t1.gstatic.com/images?q=tbn:ANd9GcSznMXsqEHG7vB59-PnaPD9iuXnrax9E8YaQ2QvihkLn7-BNilAo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1" y="0"/>
            <a:ext cx="2590799" cy="17239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297" name="Obdélník 10"/>
          <p:cNvSpPr>
            <a:spLocks noChangeArrowheads="1"/>
          </p:cNvSpPr>
          <p:nvPr/>
        </p:nvSpPr>
        <p:spPr bwMode="auto">
          <a:xfrm>
            <a:off x="4041775" y="1219200"/>
            <a:ext cx="1858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sk-SK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Hudsonov záliv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2" name="Picture 16" descr="http://t1.gstatic.com/images?q=tbn:ANd9GcRWtd5TQUzjwYaohH5DRw0O05D9xylxSyGltHvC38By4eVSspN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962400"/>
            <a:ext cx="3581400" cy="2600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315" name="Nadpis 1"/>
          <p:cNvSpPr>
            <a:spLocks noGrp="1"/>
          </p:cNvSpPr>
          <p:nvPr>
            <p:ph type="title"/>
          </p:nvPr>
        </p:nvSpPr>
        <p:spPr>
          <a:xfrm>
            <a:off x="457200" y="266700"/>
            <a:ext cx="1447800" cy="457200"/>
          </a:xfrm>
        </p:spPr>
        <p:txBody>
          <a:bodyPr/>
          <a:lstStyle/>
          <a:p>
            <a:pPr eaLnBrk="1" hangingPunct="1"/>
            <a:r>
              <a:rPr lang="sk-SK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Rieky</a:t>
            </a:r>
          </a:p>
        </p:txBody>
      </p:sp>
      <p:pic>
        <p:nvPicPr>
          <p:cNvPr id="4102" name="Picture 6" descr="Mackenzie River Valle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066800"/>
            <a:ext cx="3579813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317" name="Obdélník 7"/>
          <p:cNvSpPr>
            <a:spLocks noChangeArrowheads="1"/>
          </p:cNvSpPr>
          <p:nvPr/>
        </p:nvSpPr>
        <p:spPr bwMode="auto">
          <a:xfrm>
            <a:off x="2514600" y="3048000"/>
            <a:ext cx="1287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Mackenzie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4" name="Picture 8" descr="http://t1.gstatic.com/images?q=tbn:ANd9GcSApKElwe6dQM-m1YC4bD2I9nCipdDIldc3o5l38u-aGkkORPN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1066800"/>
            <a:ext cx="3751263" cy="23891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319" name="Obdélník 10"/>
          <p:cNvSpPr>
            <a:spLocks noChangeArrowheads="1"/>
          </p:cNvSpPr>
          <p:nvPr/>
        </p:nvSpPr>
        <p:spPr bwMode="auto">
          <a:xfrm>
            <a:off x="7239000" y="3124200"/>
            <a:ext cx="847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Yukon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20" name="Obdélník 13"/>
          <p:cNvSpPr>
            <a:spLocks noChangeArrowheads="1"/>
          </p:cNvSpPr>
          <p:nvPr/>
        </p:nvSpPr>
        <p:spPr bwMode="auto">
          <a:xfrm>
            <a:off x="304800" y="3962400"/>
            <a:ext cx="1622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Saskatchewan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21" name="AutoShape 18" descr="http://upload.wikimedia.org/wikipedia/commons/thumb/5/54/Saint_Lawrence_River_in_winter.JPG/220px-Saint_Lawrence_River_in_winter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sk-SK"/>
          </a:p>
        </p:txBody>
      </p:sp>
      <p:pic>
        <p:nvPicPr>
          <p:cNvPr id="4116" name="Picture 20" descr="http://upload.wikimedia.org/wikipedia/commons/thumb/5/54/Saint_Lawrence_River_in_winter.JPG/220px-Saint_Lawrence_River_in_winte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3962400"/>
            <a:ext cx="3733800" cy="2628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323" name="Obdélník 17"/>
          <p:cNvSpPr>
            <a:spLocks noChangeArrowheads="1"/>
          </p:cNvSpPr>
          <p:nvPr/>
        </p:nvSpPr>
        <p:spPr bwMode="auto">
          <a:xfrm>
            <a:off x="4343400" y="6248400"/>
            <a:ext cx="2039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Rieka sv. Vavrinca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3505200"/>
            <a:ext cx="4000500" cy="2590800"/>
          </a:xfrm>
        </p:spPr>
        <p:txBody>
          <a:bodyPr/>
          <a:lstStyle/>
          <a:p>
            <a:pPr eaLnBrk="1" hangingPunct="1"/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156 m </a:t>
            </a:r>
            <a:r>
              <a:rPr lang="sk-SK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n.m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.</a:t>
            </a:r>
          </a:p>
          <a:p>
            <a:pPr eaLnBrk="1" hangingPunct="1"/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Má rozlohu 28 438 km</a:t>
            </a:r>
            <a:r>
              <a:rPr lang="sk-SK" sz="2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2</a:t>
            </a:r>
          </a:p>
          <a:p>
            <a:pPr eaLnBrk="1" hangingPunct="1"/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najhlbšie jazero v  Sever. Amerike – max 614 m</a:t>
            </a:r>
          </a:p>
          <a:p>
            <a:pPr eaLnBrk="1" hangingPunct="1"/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tektonicko-ľadovcového pôvodu</a:t>
            </a:r>
            <a:endParaRPr lang="sk-SK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14339" name="Zástupný symbol pro obsah 3"/>
          <p:cNvSpPr>
            <a:spLocks noGrp="1"/>
          </p:cNvSpPr>
          <p:nvPr>
            <p:ph sz="half" idx="2"/>
          </p:nvPr>
        </p:nvSpPr>
        <p:spPr>
          <a:xfrm>
            <a:off x="4686300" y="3429000"/>
            <a:ext cx="4000500" cy="2971800"/>
          </a:xfrm>
        </p:spPr>
        <p:txBody>
          <a:bodyPr/>
          <a:lstStyle/>
          <a:p>
            <a:pPr eaLnBrk="1" hangingPunct="1"/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156 m n. m.</a:t>
            </a:r>
          </a:p>
          <a:p>
            <a:pPr eaLnBrk="1" hangingPunct="1"/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rozloha: 31 792 km²</a:t>
            </a:r>
          </a:p>
          <a:p>
            <a:pPr eaLnBrk="1" hangingPunct="1"/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maximálna hĺbka 446 m</a:t>
            </a:r>
          </a:p>
          <a:p>
            <a:pPr eaLnBrk="1" hangingPunct="1"/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tektonicko-ľadovcového pôvodu</a:t>
            </a:r>
            <a:endParaRPr lang="sk-SK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  <a:p>
            <a:pPr eaLnBrk="1" hangingPunct="1"/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37890" name="Picture 2" descr="http://t2.gstatic.com/images?q=tbn:ANd9GcTSN1g2eNXW3wriXE0GJSjfmWTH0Gmlff39-52mOV48gyAYvztDS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3789363" cy="2724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341" name="Obdélník 5"/>
          <p:cNvSpPr>
            <a:spLocks noChangeArrowheads="1"/>
          </p:cNvSpPr>
          <p:nvPr/>
        </p:nvSpPr>
        <p:spPr bwMode="auto">
          <a:xfrm>
            <a:off x="1447800" y="2667000"/>
            <a:ext cx="28003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Veľké jazero otrokov </a:t>
            </a:r>
          </a:p>
        </p:txBody>
      </p:sp>
      <p:pic>
        <p:nvPicPr>
          <p:cNvPr id="37892" name="Picture 4" descr="http://t0.gstatic.com/images?q=tbn:ANd9GcSwm-Vy2PtaD5-iuZ9ikaql7lLlU5zYwE5RQoSlseU0lFGklsuf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04800"/>
            <a:ext cx="3970338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343" name="Obdélník 7"/>
          <p:cNvSpPr>
            <a:spLocks noChangeArrowheads="1"/>
          </p:cNvSpPr>
          <p:nvPr/>
        </p:nvSpPr>
        <p:spPr bwMode="auto">
          <a:xfrm>
            <a:off x="5638801" y="2667000"/>
            <a:ext cx="31051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Veľké medvedie jazero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8" name="Picture 14" descr="http://t1.gstatic.com/images?q=tbn:ANd9GcQkec9-TnjGJr74eYUPv82qfpZBpmVBh3nfiONsRJExc5mhLYUuR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590800"/>
            <a:ext cx="2362200" cy="15192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870" name="Picture 6" descr="http://t0.gstatic.com/images?q=tbn:ANd9GcRer7EmDg0aUlEMll1eT5Rh62OQmEiikAi-rTWoxEXD1u2ML2372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1295400"/>
            <a:ext cx="2743200" cy="2054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36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Veľké Kanadské jazerá</a:t>
            </a:r>
          </a:p>
        </p:txBody>
      </p:sp>
      <p:sp>
        <p:nvSpPr>
          <p:cNvPr id="15365" name="Obdélník 4"/>
          <p:cNvSpPr>
            <a:spLocks noChangeArrowheads="1"/>
          </p:cNvSpPr>
          <p:nvPr/>
        </p:nvSpPr>
        <p:spPr bwMode="auto">
          <a:xfrm>
            <a:off x="3514724" y="4126468"/>
            <a:ext cx="22002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Hurónske jazero</a:t>
            </a:r>
            <a:endParaRPr lang="sk-SK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6" name="Obdélník 6"/>
          <p:cNvSpPr>
            <a:spLocks noChangeArrowheads="1"/>
          </p:cNvSpPr>
          <p:nvPr/>
        </p:nvSpPr>
        <p:spPr bwMode="auto">
          <a:xfrm>
            <a:off x="7162800" y="2971800"/>
            <a:ext cx="16546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Horné jazero</a:t>
            </a:r>
            <a:endParaRPr lang="sk-SK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872" name="Picture 8" descr="http://t1.gstatic.com/images?q=tbn:ANd9GcTgnSY-XAJvgHrJaWR3zWmHzdRxgqNZ5Rvygb9egBjDG63Bvgw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343400"/>
            <a:ext cx="2819400" cy="2111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368" name="Obdélník 9"/>
          <p:cNvSpPr>
            <a:spLocks noChangeArrowheads="1"/>
          </p:cNvSpPr>
          <p:nvPr/>
        </p:nvSpPr>
        <p:spPr bwMode="auto">
          <a:xfrm>
            <a:off x="457200" y="5943600"/>
            <a:ext cx="23791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Michiganské jazero</a:t>
            </a:r>
            <a:endParaRPr lang="sk-SK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874" name="Picture 10" descr="http://t0.gstatic.com/images?q=tbn:ANd9GcRSygDUbd-uklCLfxAmeslb-DIXbHVxuSYYlpqBuJaZSFgmXALoW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4495800"/>
            <a:ext cx="2833688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370" name="Obdélník 11"/>
          <p:cNvSpPr>
            <a:spLocks noChangeArrowheads="1"/>
          </p:cNvSpPr>
          <p:nvPr/>
        </p:nvSpPr>
        <p:spPr bwMode="auto">
          <a:xfrm>
            <a:off x="6019800" y="6248400"/>
            <a:ext cx="16962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Erijské jazero</a:t>
            </a:r>
            <a:endParaRPr lang="sk-SK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876" name="Picture 12" descr="http://t0.gstatic.com/images?q=tbn:ANd9GcQi5tcy_6UbQoFkieGw2yVNHCsfFuvNGEom5Ig4eE2uc7MWV-5TE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1524000"/>
            <a:ext cx="2836863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372" name="Obdélník 14"/>
          <p:cNvSpPr>
            <a:spLocks noChangeArrowheads="1"/>
          </p:cNvSpPr>
          <p:nvPr/>
        </p:nvSpPr>
        <p:spPr bwMode="auto">
          <a:xfrm>
            <a:off x="304800" y="3200400"/>
            <a:ext cx="1981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jazero </a:t>
            </a:r>
            <a:r>
              <a:rPr lang="sk-SK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Ontário</a:t>
            </a:r>
            <a:endParaRPr lang="sk-SK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17">
  <a:themeElements>
    <a:clrScheme name="217tgp_cube_dark 3">
      <a:dk1>
        <a:srgbClr val="969696"/>
      </a:dk1>
      <a:lt1>
        <a:srgbClr val="FFFFFF"/>
      </a:lt1>
      <a:dk2>
        <a:srgbClr val="3F1F53"/>
      </a:dk2>
      <a:lt2>
        <a:srgbClr val="F3CC9D"/>
      </a:lt2>
      <a:accent1>
        <a:srgbClr val="557FE7"/>
      </a:accent1>
      <a:accent2>
        <a:srgbClr val="84ACCA"/>
      </a:accent2>
      <a:accent3>
        <a:srgbClr val="AFABB3"/>
      </a:accent3>
      <a:accent4>
        <a:srgbClr val="DADADA"/>
      </a:accent4>
      <a:accent5>
        <a:srgbClr val="B4C0F1"/>
      </a:accent5>
      <a:accent6>
        <a:srgbClr val="779BB7"/>
      </a:accent6>
      <a:hlink>
        <a:srgbClr val="9351C9"/>
      </a:hlink>
      <a:folHlink>
        <a:srgbClr val="3EB2AC"/>
      </a:folHlink>
    </a:clrScheme>
    <a:fontScheme name="217tgp_cube_d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17tgp_cube_dark 1">
        <a:dk1>
          <a:srgbClr val="969696"/>
        </a:dk1>
        <a:lt1>
          <a:srgbClr val="FFFFFF"/>
        </a:lt1>
        <a:dk2>
          <a:srgbClr val="005E5C"/>
        </a:dk2>
        <a:lt2>
          <a:srgbClr val="DAEEA2"/>
        </a:lt2>
        <a:accent1>
          <a:srgbClr val="238FD9"/>
        </a:accent1>
        <a:accent2>
          <a:srgbClr val="43A98E"/>
        </a:accent2>
        <a:accent3>
          <a:srgbClr val="AAB6B5"/>
        </a:accent3>
        <a:accent4>
          <a:srgbClr val="DADADA"/>
        </a:accent4>
        <a:accent5>
          <a:srgbClr val="ACC6E9"/>
        </a:accent5>
        <a:accent6>
          <a:srgbClr val="3C9980"/>
        </a:accent6>
        <a:hlink>
          <a:srgbClr val="D8A642"/>
        </a:hlink>
        <a:folHlink>
          <a:srgbClr val="B370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tgp_cube_dark 2">
        <a:dk1>
          <a:srgbClr val="969696"/>
        </a:dk1>
        <a:lt1>
          <a:srgbClr val="FFFFFF"/>
        </a:lt1>
        <a:dk2>
          <a:srgbClr val="0A2068"/>
        </a:dk2>
        <a:lt2>
          <a:srgbClr val="85D9F7"/>
        </a:lt2>
        <a:accent1>
          <a:srgbClr val="5AB14B"/>
        </a:accent1>
        <a:accent2>
          <a:srgbClr val="2F7ADF"/>
        </a:accent2>
        <a:accent3>
          <a:srgbClr val="AAABB9"/>
        </a:accent3>
        <a:accent4>
          <a:srgbClr val="DADADA"/>
        </a:accent4>
        <a:accent5>
          <a:srgbClr val="B5D5B1"/>
        </a:accent5>
        <a:accent6>
          <a:srgbClr val="2A6ECA"/>
        </a:accent6>
        <a:hlink>
          <a:srgbClr val="8A52C8"/>
        </a:hlink>
        <a:folHlink>
          <a:srgbClr val="DD873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tgp_cube_dark 3">
        <a:dk1>
          <a:srgbClr val="969696"/>
        </a:dk1>
        <a:lt1>
          <a:srgbClr val="FFFFFF"/>
        </a:lt1>
        <a:dk2>
          <a:srgbClr val="3F1F53"/>
        </a:dk2>
        <a:lt2>
          <a:srgbClr val="F3CC9D"/>
        </a:lt2>
        <a:accent1>
          <a:srgbClr val="557FE7"/>
        </a:accent1>
        <a:accent2>
          <a:srgbClr val="84ACCA"/>
        </a:accent2>
        <a:accent3>
          <a:srgbClr val="AFABB3"/>
        </a:accent3>
        <a:accent4>
          <a:srgbClr val="DADADA"/>
        </a:accent4>
        <a:accent5>
          <a:srgbClr val="B4C0F1"/>
        </a:accent5>
        <a:accent6>
          <a:srgbClr val="779BB7"/>
        </a:accent6>
        <a:hlink>
          <a:srgbClr val="9351C9"/>
        </a:hlink>
        <a:folHlink>
          <a:srgbClr val="3EB2A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Motiv17</Template>
  <TotalTime>641</TotalTime>
  <Words>805</Words>
  <Application>Microsoft Office PowerPoint</Application>
  <PresentationFormat>Prezentácia na obrazovke (4:3)</PresentationFormat>
  <Paragraphs>179</Paragraphs>
  <Slides>27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27</vt:i4>
      </vt:variant>
    </vt:vector>
  </HeadingPairs>
  <TitlesOfParts>
    <vt:vector size="35" baseType="lpstr">
      <vt:lpstr>Arial</vt:lpstr>
      <vt:lpstr>Century Gothic</vt:lpstr>
      <vt:lpstr>Garamond</vt:lpstr>
      <vt:lpstr>Palatino Linotype</vt:lpstr>
      <vt:lpstr>Tahoma</vt:lpstr>
      <vt:lpstr>Times New Roman</vt:lpstr>
      <vt:lpstr>Wingdings</vt:lpstr>
      <vt:lpstr>Motiv17</vt:lpstr>
      <vt:lpstr>Čím je výnimočná Kanada</vt:lpstr>
      <vt:lpstr>Poloha</vt:lpstr>
      <vt:lpstr>Povrch Kanady</vt:lpstr>
      <vt:lpstr>Prezentácia programu PowerPoint</vt:lpstr>
      <vt:lpstr>Mount Robson, 3954 m</vt:lpstr>
      <vt:lpstr>Prezentácia programu PowerPoint</vt:lpstr>
      <vt:lpstr>Rieky</vt:lpstr>
      <vt:lpstr>Prezentácia programu PowerPoint</vt:lpstr>
      <vt:lpstr>Veľké Kanadské jazerá</vt:lpstr>
      <vt:lpstr>Prezentácia programu PowerPoint</vt:lpstr>
      <vt:lpstr>Prezentácia programu PowerPoint</vt:lpstr>
      <vt:lpstr>OTTAWA</vt:lpstr>
      <vt:lpstr>Prezentácia programu PowerPoint</vt:lpstr>
      <vt:lpstr>Prezentácia programu PowerPoint</vt:lpstr>
      <vt:lpstr>Prezentácia programu PowerPoint</vt:lpstr>
      <vt:lpstr>HOKEJ</vt:lpstr>
      <vt:lpstr>Olympijské hry 2010</vt:lpstr>
      <vt:lpstr>Ťažobný priemysel</vt:lpstr>
      <vt:lpstr>Strojársky priemysel</vt:lpstr>
      <vt:lpstr>Drevospracujúci priemysel</vt:lpstr>
      <vt:lpstr>Poľnohospodárstvo</vt:lpstr>
      <vt:lpstr>Doprava</vt:lpstr>
      <vt:lpstr>Ochrana životného prostredia</vt:lpstr>
      <vt:lpstr>Národné parky</vt:lpstr>
      <vt:lpstr>Osobnosti Kanady</vt:lpstr>
      <vt:lpstr>Opakovanie</vt:lpstr>
      <vt:lpstr>Ďakujem za pozornosť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19</cp:revision>
  <cp:lastPrinted>1601-01-01T00:00:00Z</cp:lastPrinted>
  <dcterms:created xsi:type="dcterms:W3CDTF">1601-01-01T00:00:00Z</dcterms:created>
  <dcterms:modified xsi:type="dcterms:W3CDTF">2021-03-20T09:28:03Z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