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biw=1366&amp;bih=657&amp;tbm=isch&amp;sa=1&amp;ei=WkOqXKv-McfIwALVvIWwDA&amp;q=v%C3%BDvin+slim%C3%A1ka&amp;oq=v%C3%BDvin+slim%C3%A1ka&amp;gs_l=img.3..0.98344.105492..105759...0.0..0.121.2979.10j19......0....1..gws-wiz-img.......0i10i24j0i10j0i24j0i8i30j0i30.TzaxtlcUE-M#imgrc=DYXVi3Be2W1wPM:" TargetMode="External"/><Relationship Id="rId3" Type="http://schemas.openxmlformats.org/officeDocument/2006/relationships/hyperlink" Target="https://www.google.com/search?biw=1366&amp;bih=657&amp;tbm=isch&amp;sa=1&amp;ei=WkOqXKv-McfIwALVvIWwDA&amp;q=v%C3%BDvin+slim%C3%A1ka&amp;oq=v%C3%BDvin+slim%C3%A1ka&amp;gs_l=img.3..0.98344.105492..105759...0.0..0.121.2979.10j19......0....1..gws-wiz-img.......0i10i24j0i10j0i24j0i8i30j0i30.TzaxtlcUE-M#imgrc=yIbrVowrsdwfJM:" TargetMode="External"/><Relationship Id="rId7" Type="http://schemas.openxmlformats.org/officeDocument/2006/relationships/hyperlink" Target="https://www.google.com/search?biw=1366&amp;bih=657&amp;tbm=isch&amp;sa=1&amp;ei=BEOqXPywFpDNwAL6oJxI&amp;q=v%C3%BDvin+moty%C4%BEa+babo%C4%8Dka+pavooka&amp;oq=v%C3%BDvin+moty%C4%BEa+babo%C4%8Dka+pavooka&amp;gs_l=img.3...79423.84548..84997...0.0..0.133.1754.0j16......0....1..gws-wiz-img.5Ni4mInGhU8#imgdii=gnabbTm2vmKfzM:&amp;imgrc=3PNNKmjJH9PnwM:" TargetMode="External"/><Relationship Id="rId2" Type="http://schemas.openxmlformats.org/officeDocument/2006/relationships/hyperlink" Target="https://www.google.com/search?q=v%C3%BDvin+moty%C4%BEa&amp;source=lnms&amp;tbm=isch&amp;sa=X&amp;ved=0ahUKEwjAx6Pnz77hAhURsKQKHRPcAIkQ_AUIDigB&amp;biw=1366&amp;bih=657#imgdii=vDDNrsSN9m9CfM:&amp;imgrc=ODrP2KJN4mu2xM: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biw=1366&amp;bih=657&amp;tbm=isch&amp;sa=1&amp;ei=BEOqXPywFpDNwAL6oJxI&amp;q=v%C3%BDvin+moty%C4%BEa+babo%C4%8Dka+pavooka&amp;oq=v%C3%BDvin+moty%C4%BEa+babo%C4%8Dka+pavooka&amp;gs_l=img.3...79423.84548..84997...0.0..0.133.1754.0j16......0....1..gws-wiz-img.5Ni4mInGhU8#imgrc=02hqS7TU5inq3M:" TargetMode="External"/><Relationship Id="rId5" Type="http://schemas.openxmlformats.org/officeDocument/2006/relationships/hyperlink" Target="https://www.google.com/search?biw=1366&amp;bih=657&amp;tbm=isch&amp;sa=1&amp;ei=WkOqXKv-McfIwALVvIWwDA&amp;q=v%C3%BDvin+slim%C3%A1ka&amp;oq=v%C3%BDvin+slim%C3%A1ka&amp;gs_l=img.3..0.98344.105492..105759...0.0..0.121.2979.10j19......0....1..gws-wiz-img.......0i10i24j0i10j0i24j0i8i30j0i30.TzaxtlcUE-M#imgrc=4eIWTcRKKB8a-M: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ww.google.com/search?biw=1366&amp;bih=657&amp;tbm=isch&amp;sa=1&amp;ei=WkOqXKv-McfIwALVvIWwDA&amp;q=v%C3%BDvin+slim%C3%A1ka&amp;oq=v%C3%BDvin+slim%C3%A1ka&amp;gs_l=img.3..0.98344.105492..105759...0.0..0.121.2979.10j19......0....1..gws-wiz-img.......0i10i24j0i10j0i24j0i8i30j0i30.TzaxtlcUE-M#imgrc=BcMRIEbOzBqfNM: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Živočíchy bez vnútornej kostry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Prírodoveda, 3. ročník</a:t>
            </a:r>
            <a:endParaRPr lang="sk-SK" dirty="0"/>
          </a:p>
        </p:txBody>
      </p:sp>
      <p:pic>
        <p:nvPicPr>
          <p:cNvPr id="3074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07" y="316172"/>
            <a:ext cx="4054021" cy="27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1" y="4080089"/>
            <a:ext cx="3683127" cy="27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bezstavovce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200" dirty="0" smtClean="0"/>
              <a:t>Živočíchy bez vnútornej kostry sa volajú bezstavovce.</a:t>
            </a:r>
          </a:p>
          <a:p>
            <a:r>
              <a:rPr lang="sk-SK" sz="3200" dirty="0" smtClean="0"/>
              <a:t>Patria sem : hmyz /</a:t>
            </a:r>
            <a:r>
              <a:rPr lang="sk-SK" sz="2800" dirty="0" smtClean="0"/>
              <a:t>muchy, motýle, včely....</a:t>
            </a:r>
            <a:r>
              <a:rPr lang="sk-SK" sz="3200" dirty="0" smtClean="0"/>
              <a:t>/</a:t>
            </a:r>
          </a:p>
          <a:p>
            <a:r>
              <a:rPr lang="sk-SK" sz="3200" dirty="0" smtClean="0"/>
              <a:t>pavúky</a:t>
            </a:r>
          </a:p>
          <a:p>
            <a:r>
              <a:rPr lang="sk-SK" sz="3200" dirty="0" err="1"/>
              <a:t>o</a:t>
            </a:r>
            <a:r>
              <a:rPr lang="sk-SK" sz="3200" dirty="0" err="1" smtClean="0"/>
              <a:t>brúčkavce</a:t>
            </a:r>
            <a:r>
              <a:rPr lang="sk-SK" sz="3200" dirty="0" smtClean="0"/>
              <a:t> / dážďovka /</a:t>
            </a:r>
          </a:p>
          <a:p>
            <a:r>
              <a:rPr lang="sk-SK" sz="3200" dirty="0"/>
              <a:t>u</a:t>
            </a:r>
            <a:r>
              <a:rPr lang="sk-SK" sz="3200" dirty="0" smtClean="0"/>
              <a:t>litníky / slimáky/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1015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Babôčka </a:t>
            </a:r>
            <a:r>
              <a:rPr lang="sk-SK" dirty="0" err="1" smtClean="0"/>
              <a:t>pávooká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3200" dirty="0" smtClean="0"/>
              <a:t>Žije: lesy, polia, lúky, pasienky, záhrady...</a:t>
            </a:r>
          </a:p>
          <a:p>
            <a:r>
              <a:rPr lang="sk-SK" sz="3200" dirty="0" smtClean="0"/>
              <a:t>Má 2- páry červenohnedých krídel s modročiernou škvrnkou v tvare oka.</a:t>
            </a:r>
          </a:p>
          <a:p>
            <a:r>
              <a:rPr lang="sk-SK" sz="3200" dirty="0" smtClean="0"/>
              <a:t>Živí </a:t>
            </a:r>
            <a:r>
              <a:rPr lang="sk-SK" sz="3200" dirty="0" smtClean="0"/>
              <a:t>sa nektárom, miazgou zo stromom, zhnitým ovocím.</a:t>
            </a:r>
          </a:p>
          <a:p>
            <a:r>
              <a:rPr lang="sk-SK" sz="3200" dirty="0" smtClean="0"/>
              <a:t>Samička kladie vajíčka, z nich húsenice- čiernej farby, živia sa žihľavou, chmeľom, zakuklia sa a vyvinie sa motýľ.</a:t>
            </a:r>
          </a:p>
          <a:p>
            <a:endParaRPr lang="sk-SK" sz="3200" dirty="0" smtClean="0"/>
          </a:p>
          <a:p>
            <a:endParaRPr lang="sk-SK" sz="3200" dirty="0"/>
          </a:p>
        </p:txBody>
      </p:sp>
      <p:pic>
        <p:nvPicPr>
          <p:cNvPr id="2050" name="Picture 2" descr="VÃ½sledok vyhÄ¾adÃ¡vania obrÃ¡zkov pre dopyt vÃ½vin motyÄ¾a baboÄka pavoo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45" y="514351"/>
            <a:ext cx="8015968" cy="60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SÃºvisiaci obrÃ¡z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33" y="664662"/>
            <a:ext cx="8605044" cy="50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Slimák záhradný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423886"/>
            <a:ext cx="9817846" cy="3900714"/>
          </a:xfrm>
        </p:spPr>
        <p:txBody>
          <a:bodyPr>
            <a:normAutofit fontScale="92500" lnSpcReduction="20000"/>
          </a:bodyPr>
          <a:lstStyle/>
          <a:p>
            <a:r>
              <a:rPr lang="sk-SK" sz="3200" dirty="0" smtClean="0"/>
              <a:t>Patrí medzi ulitníky.</a:t>
            </a:r>
          </a:p>
          <a:p>
            <a:r>
              <a:rPr lang="sk-SK" sz="3200" dirty="0" smtClean="0"/>
              <a:t>Žije v lesoch, lúkach, záhradách.</a:t>
            </a:r>
          </a:p>
          <a:p>
            <a:r>
              <a:rPr lang="sk-SK" sz="3200" dirty="0" smtClean="0"/>
              <a:t>Guľovitú, žltohnedú ulitu s tmavými pásikmi.</a:t>
            </a:r>
          </a:p>
          <a:p>
            <a:r>
              <a:rPr lang="sk-SK" sz="3200" dirty="0" smtClean="0"/>
              <a:t>Na hlave 2- páry tykadiel, na dlhších má oči, na kratších čuchové, hmatové orgány.</a:t>
            </a:r>
          </a:p>
          <a:p>
            <a:r>
              <a:rPr lang="sk-SK" sz="3200" dirty="0" smtClean="0"/>
              <a:t>Živý sa rastlinami, ovocím.</a:t>
            </a:r>
          </a:p>
          <a:p>
            <a:r>
              <a:rPr lang="sk-SK" sz="3200" dirty="0" smtClean="0"/>
              <a:t>Znáša vajíčka do vopred vyhĺbenej jamky v pôde.</a:t>
            </a:r>
          </a:p>
          <a:p>
            <a:r>
              <a:rPr lang="sk-SK" sz="3200" dirty="0" smtClean="0"/>
              <a:t>Zimu prečká v pôde.</a:t>
            </a:r>
            <a:endParaRPr lang="sk-SK" sz="3200" dirty="0"/>
          </a:p>
        </p:txBody>
      </p:sp>
      <p:pic>
        <p:nvPicPr>
          <p:cNvPr id="5122" name="Picture 2" descr="VÃ½sledok vyhÄ¾adÃ¡vania obrÃ¡zkov pre dopyt vÃ½vin slimÃ¡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04" y="367053"/>
            <a:ext cx="7943396" cy="5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102" name="Picture 6" descr="VÃ½sledok vyhÄ¾adÃ¡vania obrÃ¡zkov pre dopyt vÃ½vin slimÃ¡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77" y="311624"/>
            <a:ext cx="4320608" cy="65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VÃ½sledok vyhÄ¾adÃ¡vania obrÃ¡zkov pre dopyt vÃ½vin slimÃ¡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45" y="2182468"/>
            <a:ext cx="9437784" cy="44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dirty="0">
                <a:hlinkClick r:id="rId2"/>
              </a:rPr>
              <a:t>https://www.google.com/search?q=v%C3%BDvin+moty%C4%BEa&amp;source=lnms&amp;tbm=isch&amp;sa=X&amp;ved=0ahUKEwjAx6Pnz77hAhURsKQKHRPcAIkQ_AUIDigB&amp;biw=1366&amp;bih=657#imgdii=vDDNrsSN9m9CfM:&amp;imgrc=ODrP2KJN4mu2xM</a:t>
            </a:r>
            <a:r>
              <a:rPr lang="sk-SK" dirty="0" smtClean="0">
                <a:hlinkClick r:id="rId2"/>
              </a:rPr>
              <a:t>: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www.google.com/search?biw=1366&amp;bih=657&amp;tbm=isch&amp;sa=1&amp;ei=WkOqXKv-McfIwALVvIWwDA&amp;q=v%C3%BDvin+slim%C3%A1ka&amp;oq=v%C3%BDvin+slim%C3%A1ka&amp;gs_l=img.3..0.98344.105492..105759...0.0..0.121.2979.10j19......0....1..gws-wiz-img.......0i10i24j0i10j0i24j0i8i30j0i30.TzaxtlcUE-M#imgrc=yIbrVowrsdwfJM</a:t>
            </a:r>
            <a:r>
              <a:rPr lang="sk-SK" dirty="0" smtClean="0">
                <a:hlinkClick r:id="rId3"/>
              </a:rPr>
              <a:t>: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www.google.com/search?biw=1366&amp;bih=657&amp;tbm=isch&amp;sa=1&amp;ei=WkOqXKv-McfIwALVvIWwDA&amp;q=v%C3%BDvin+slim%C3%A1ka&amp;oq=v%C3%BDvin+slim%C3%A1ka&amp;gs_l=img.3..0.98344.105492..105759...0.0..0.121.2979.10j19......0....1..gws-wiz-img.......0i10i24j0i10j0i24j0i8i30j0i30.TzaxtlcUE-M#imgrc=BcMRIEbOzBqfNM</a:t>
            </a:r>
            <a:r>
              <a:rPr lang="sk-SK" dirty="0" smtClean="0">
                <a:hlinkClick r:id="rId4"/>
              </a:rPr>
              <a:t>:</a:t>
            </a:r>
            <a:endParaRPr lang="sk-SK" dirty="0" smtClean="0"/>
          </a:p>
          <a:p>
            <a:r>
              <a:rPr lang="sk-SK" dirty="0">
                <a:hlinkClick r:id="rId5"/>
              </a:rPr>
              <a:t>https://www.google.com/search?biw=1366&amp;bih=657&amp;tbm=isch&amp;sa=1&amp;ei=WkOqXKv-McfIwALVvIWwDA&amp;q=v%C3%BDvin+slim%C3%A1ka&amp;oq=v%C3%BDvin+slim%C3%A1ka&amp;gs_l=img.3..0.98344.105492..105759...0.0..0.121.2979.10j19......0....1..gws-wiz-img.......0i10i24j0i10j0i24j0i8i30j0i30.TzaxtlcUE-M#imgrc=4eIWTcRKKB8a-M: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www.google.com/search?biw=1366&amp;bih=657&amp;tbm=isch&amp;sa=1&amp;ei=BEOqXPywFpDNwAL6oJxI&amp;q=v%C3%BDvin+moty%C4%BEa+babo%C4%8Dka+pavooka&amp;oq=v%C3%BDvin+moty%C4%BEa+babo%C4%8Dka+pavooka&amp;gs_l=img.3...79423.84548..84997...0.0..0.133.1754.0j16......0....1..gws-wiz-img.5Ni4mInGhU8#imgrc=02hqS7TU5inq3M:</a:t>
            </a:r>
            <a:endParaRPr lang="sk-SK" dirty="0" smtClean="0">
              <a:hlinkClick r:id="rId7"/>
            </a:endParaRPr>
          </a:p>
          <a:p>
            <a:r>
              <a:rPr lang="sk-SK" dirty="0" smtClean="0">
                <a:hlinkClick r:id="rId7"/>
              </a:rPr>
              <a:t>https</a:t>
            </a:r>
            <a:r>
              <a:rPr lang="sk-SK" dirty="0">
                <a:hlinkClick r:id="rId7"/>
              </a:rPr>
              <a:t>://www.google.com/search?biw=1366&amp;bih=657&amp;tbm=isch&amp;sa=1&amp;ei=BEOqXPywFpDNwAL6oJxI&amp;q=v%C3%BDvin+moty%C4%BEa+babo%C4%8Dka+pavooka&amp;oq=v%C3%BDvin+moty%C4%BEa+babo%C4%8Dka+pavooka&amp;gs_l=img.3...79423.84548..84997...0.0..0.133.1754.0j16......0....1..gws-wiz-img.5Ni4mInGhU8#imgdii=gnabbTm2vmKfzM:&amp;imgrc=3PNNKmjJH9PnwM</a:t>
            </a:r>
            <a:r>
              <a:rPr lang="sk-SK" dirty="0" smtClean="0">
                <a:hlinkClick r:id="rId7"/>
              </a:rPr>
              <a:t>:</a:t>
            </a:r>
            <a:endParaRPr lang="sk-SK" dirty="0" smtClean="0"/>
          </a:p>
          <a:p>
            <a:r>
              <a:rPr lang="sk-SK" dirty="0">
                <a:hlinkClick r:id="rId8"/>
              </a:rPr>
              <a:t>https://www.google.com/search?biw=1366&amp;bih=657&amp;tbm=isch&amp;sa=1&amp;ei=WkOqXKv-McfIwALVvIWwDA&amp;q=v%C3%BDvin+slim%C3%A1ka&amp;oq=v%C3%BDvin+slim%C3%A1ka&amp;gs_l=img.3..0.98344.105492..105759...0.0..0.121.2979.10j19......0....1..gws-wiz-img.......0i10i24j0i10j0i24j0i8i30j0i30.TzaxtlcUE-M#imgrc=DYXVi3Be2W1wPM:</a:t>
            </a:r>
            <a:endParaRPr lang="sk-SK" dirty="0"/>
          </a:p>
        </p:txBody>
      </p:sp>
      <p:pic>
        <p:nvPicPr>
          <p:cNvPr id="6148" name="Picture 4" descr="VÃ½sledok vyhÄ¾adÃ¡vania obrÃ¡zkov pre dopyt vÃ½vin slimÃ¡k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09" y="771525"/>
            <a:ext cx="40290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vÃ½vin motyÄ¾a baboÄka pavook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4" y="1861835"/>
            <a:ext cx="6931805" cy="46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283</Words>
  <Application>Microsoft Office PowerPoint</Application>
  <PresentationFormat>Širokouhlá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Ión − zasadacia miestnosť</vt:lpstr>
      <vt:lpstr>Živočíchy bez vnútornej kostry</vt:lpstr>
      <vt:lpstr>bezstavovce</vt:lpstr>
      <vt:lpstr>Babôčka pávooká</vt:lpstr>
      <vt:lpstr>Prezentácia programu PowerPoint</vt:lpstr>
      <vt:lpstr>Slimák záhradný</vt:lpstr>
      <vt:lpstr>Prezentácia programu PowerPoint</vt:lpstr>
      <vt:lpstr>Prezentácia programu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Živočíchy bez vnútornej kostry</dc:title>
  <dc:creator>Renka</dc:creator>
  <cp:lastModifiedBy>HP</cp:lastModifiedBy>
  <cp:revision>5</cp:revision>
  <dcterms:created xsi:type="dcterms:W3CDTF">2019-04-07T18:26:58Z</dcterms:created>
  <dcterms:modified xsi:type="dcterms:W3CDTF">2020-05-03T09:26:11Z</dcterms:modified>
</cp:coreProperties>
</file>