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00"/>
    <a:srgbClr val="F58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FAA9C-236C-4E16-9F8D-9AB9179DD0D9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4908-8D40-4E5E-ADA7-F9538CF8A27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7686" y="6143644"/>
            <a:ext cx="4271970" cy="49528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PRVOUKA pre 2. ročník</a:t>
            </a:r>
            <a:endParaRPr lang="sk-SK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14348" y="3571876"/>
            <a:ext cx="7424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Prečo vlci žijú vo svorke?</a:t>
            </a:r>
            <a:endParaRPr lang="sk-SK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4071942"/>
            <a:ext cx="8715436" cy="1754326"/>
          </a:xfrm>
          <a:prstGeom prst="rect">
            <a:avLst/>
          </a:prstGeom>
        </p:spPr>
        <p:txBody>
          <a:bodyPr wrap="square">
            <a:prstTxWarp prst="textCanUp">
              <a:avLst/>
            </a:prstTxWarp>
            <a:spAutoFit/>
          </a:bodyPr>
          <a:lstStyle/>
          <a:p>
            <a:pPr algn="ctr"/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Ďakujem za pozornosť!!</a:t>
            </a:r>
          </a:p>
          <a:p>
            <a:pPr algn="ctr"/>
            <a:endParaRPr lang="sk-SK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skupina zvierat rovnakého druhu,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ktoré žijú spolu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medzi nimi silné puto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majú prísne pravidlá, ktorými sa riadia</a:t>
            </a:r>
            <a:endParaRPr lang="sk-SK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500166" y="285728"/>
            <a:ext cx="3432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 V O R K A</a:t>
            </a:r>
            <a:endParaRPr lang="sk-SK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Obrázok 4" descr="images (1).jpg"/>
          <p:cNvPicPr>
            <a:picLocks noChangeAspect="1"/>
          </p:cNvPicPr>
          <p:nvPr/>
        </p:nvPicPr>
        <p:blipFill>
          <a:blip r:embed="rId2" cstate="print"/>
          <a:srcRect t="10734"/>
          <a:stretch>
            <a:fillRect/>
          </a:stretch>
        </p:blipFill>
        <p:spPr>
          <a:xfrm>
            <a:off x="1071538" y="3926932"/>
            <a:ext cx="4643470" cy="275834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dokážu sa chrániť pred nepriateľmi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môžu uloviť väčšiu korisť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lepšie si ochránia svoje teritórium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pomáhajú si pri výchove a ochrane mláďat</a:t>
            </a:r>
            <a:endParaRPr lang="sk-SK" dirty="0">
              <a:solidFill>
                <a:srgbClr val="B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85720" y="285728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 Ý H O D Y   S V O R K Y</a:t>
            </a:r>
            <a:endParaRPr lang="sk-SK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Obrázok 4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857628"/>
            <a:ext cx="3809393" cy="2853251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1196752"/>
            <a:ext cx="8472518" cy="4525963"/>
          </a:xfrm>
        </p:spPr>
        <p:txBody>
          <a:bodyPr/>
          <a:lstStyle/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svorky  sa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skladajú väčšinou z 6 až 15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členov</a:t>
            </a:r>
          </a:p>
          <a:p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zime sa združujú do svoriek, ktoré môžu mať 20 až 30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jedincov</a:t>
            </a:r>
          </a:p>
          <a:p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každý člen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 pevne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stanovené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postavenie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 tvorí alfa pár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najnižšie postavenie má jedinec omega</a:t>
            </a:r>
            <a:endParaRPr lang="sk-SK" dirty="0">
              <a:solidFill>
                <a:srgbClr val="B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85720" y="142852"/>
            <a:ext cx="64876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HIERARCHIA  SVORKY</a:t>
            </a:r>
            <a:endParaRPr lang="sk-SK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Obrázok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786322"/>
            <a:ext cx="3214710" cy="1928825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čele celej svorky je alfa vlk a vlčica, spolu tvoria alfa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pár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pár má ako jediný vo svorke právo páriť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páru sú podriadení ostatní dospelí členovia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svorky</a:t>
            </a:r>
          </a:p>
          <a:p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vždy používa úctu ostatných členov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svorky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zviera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alfa nie vždy vedie lov alebo stojí v čele svorky a ani nemusí žrať skôr než ostatní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558664" y="357166"/>
            <a:ext cx="59957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 Á K L A D  SVORKY</a:t>
            </a:r>
            <a:endParaRPr lang="sk-SK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357166"/>
            <a:ext cx="3857652" cy="285752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ázok 6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57166"/>
            <a:ext cx="3786214" cy="283600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Obrázok 8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3429000"/>
            <a:ext cx="3838594" cy="287512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ázok 4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3429000"/>
            <a:ext cx="3786214" cy="285752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príležitosť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rozdeleniu svorky nastáva tretiu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zimu od vrhu mláďat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mláďatá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prvého vrhu sú už dospelé a začínajú si hľadať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partnera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vzniká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rivalita medzi nimi a alfa párom alebo medzi nimi navzájom, prípadne túžba nájsť si partnera z inej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svorky</a:t>
            </a:r>
          </a:p>
          <a:p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mladý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pár si vytvorí vlastnú noru, oddelenú od nory 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pôvodnej </a:t>
            </a:r>
          </a:p>
          <a:p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k-SK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okiaľ </a:t>
            </a:r>
            <a:r>
              <a:rPr lang="sk-SK" dirty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vyrastú mláďatá a znovu sa stretnú s pôvodnou svorkou, môžu sa opäť spojiť dokopy. Keď sa však nestretnú, idú vlastnou cestou a vytvoria novú svorku.</a:t>
            </a:r>
          </a:p>
        </p:txBody>
      </p:sp>
      <p:sp>
        <p:nvSpPr>
          <p:cNvPr id="4" name="Obdĺžnik 3"/>
          <p:cNvSpPr/>
          <p:nvPr/>
        </p:nvSpPr>
        <p:spPr>
          <a:xfrm>
            <a:off x="500034" y="357166"/>
            <a:ext cx="5286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VZNIK  SVORKY</a:t>
            </a:r>
            <a:endParaRPr lang="sk-SK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4282" y="214290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Ktoré zvieratá žijú vo svorkách?</a:t>
            </a:r>
            <a:endParaRPr lang="sk-SK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Obrázok 4" descr="2080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785926"/>
            <a:ext cx="3571900" cy="235745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ok 5" descr="lev2.jpg"/>
          <p:cNvPicPr>
            <a:picLocks noChangeAspect="1"/>
          </p:cNvPicPr>
          <p:nvPr/>
        </p:nvPicPr>
        <p:blipFill>
          <a:blip r:embed="rId3" cstate="print"/>
          <a:srcRect l="19591" t="18008" r="9688" b="12618"/>
          <a:stretch>
            <a:fillRect/>
          </a:stretch>
        </p:blipFill>
        <p:spPr>
          <a:xfrm>
            <a:off x="4643438" y="4286256"/>
            <a:ext cx="3571900" cy="235745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Obrázok 7" descr="prevziať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4286256"/>
            <a:ext cx="3571900" cy="235745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Obrázok 8" descr="dingo.jpg"/>
          <p:cNvPicPr>
            <a:picLocks noChangeAspect="1"/>
          </p:cNvPicPr>
          <p:nvPr/>
        </p:nvPicPr>
        <p:blipFill>
          <a:blip r:embed="rId5" cstate="print"/>
          <a:srcRect t="7968" b="4386"/>
          <a:stretch>
            <a:fillRect/>
          </a:stretch>
        </p:blipFill>
        <p:spPr>
          <a:xfrm>
            <a:off x="642910" y="1785926"/>
            <a:ext cx="3590942" cy="235745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980728"/>
            <a:ext cx="8229600" cy="1828800"/>
          </a:xfrm>
        </p:spPr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veľké živočíšne spoločenstvo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neplatia  v nich pravidlá ako vo svorke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niektoré žijú spoločne len dočasne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14348" y="214290"/>
            <a:ext cx="37978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 O L Ó N I E</a:t>
            </a:r>
            <a:endParaRPr lang="sk-SK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Obrázok 4" descr="kralik-divoky-107455.jpg"/>
          <p:cNvPicPr>
            <a:picLocks noChangeAspect="1"/>
          </p:cNvPicPr>
          <p:nvPr/>
        </p:nvPicPr>
        <p:blipFill>
          <a:blip r:embed="rId2" cstate="print"/>
          <a:srcRect t="1111" r="17778" b="8888"/>
          <a:stretch>
            <a:fillRect/>
          </a:stretch>
        </p:blipFill>
        <p:spPr>
          <a:xfrm>
            <a:off x="285720" y="2857496"/>
            <a:ext cx="2643186" cy="192882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ok 5" descr="mrav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2857496"/>
            <a:ext cx="2666656" cy="192882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ázok 6" descr="netopiere.jpg"/>
          <p:cNvPicPr>
            <a:picLocks noChangeAspect="1"/>
          </p:cNvPicPr>
          <p:nvPr/>
        </p:nvPicPr>
        <p:blipFill>
          <a:blip r:embed="rId4" cstate="print"/>
          <a:srcRect b="8750"/>
          <a:stretch>
            <a:fillRect/>
          </a:stretch>
        </p:blipFill>
        <p:spPr>
          <a:xfrm>
            <a:off x="6000760" y="2857496"/>
            <a:ext cx="2643206" cy="192882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Obrázok 7" descr="surikat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786322"/>
            <a:ext cx="2643205" cy="192882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Obrázok 8" descr="včel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43240" y="4786322"/>
            <a:ext cx="2643206" cy="192882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Obrázok 9" descr="26f12bf673_69135073_o2.jpg"/>
          <p:cNvPicPr>
            <a:picLocks noChangeAspect="1"/>
          </p:cNvPicPr>
          <p:nvPr/>
        </p:nvPicPr>
        <p:blipFill>
          <a:blip r:embed="rId7" cstate="print"/>
          <a:srcRect t="8907" r="17607" b="9441"/>
          <a:stretch>
            <a:fillRect/>
          </a:stretch>
        </p:blipFill>
        <p:spPr>
          <a:xfrm>
            <a:off x="6000760" y="4786322"/>
            <a:ext cx="2643206" cy="188597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239</Words>
  <Application>Microsoft Office PowerPoint</Application>
  <PresentationFormat>Prezentácia na obrazovke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Ucitel31</dc:creator>
  <cp:lastModifiedBy>ZS_Lehnice_2</cp:lastModifiedBy>
  <cp:revision>13</cp:revision>
  <dcterms:created xsi:type="dcterms:W3CDTF">2013-03-24T19:55:29Z</dcterms:created>
  <dcterms:modified xsi:type="dcterms:W3CDTF">2021-01-29T08:04:00Z</dcterms:modified>
</cp:coreProperties>
</file>