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12192000" cy="6858000"/>
  <p:notesSz cx="12192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21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3016" y="1758442"/>
            <a:ext cx="4752975" cy="3517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3D5E08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206483" y="2962655"/>
            <a:ext cx="2982595" cy="3209290"/>
          </a:xfrm>
          <a:custGeom>
            <a:avLst/>
            <a:gdLst/>
            <a:ahLst/>
            <a:cxnLst/>
            <a:rect l="l" t="t" r="r" b="b"/>
            <a:pathLst>
              <a:path w="2982595" h="3209290">
                <a:moveTo>
                  <a:pt x="2982468" y="0"/>
                </a:moveTo>
                <a:lnTo>
                  <a:pt x="2069592" y="912749"/>
                </a:lnTo>
              </a:path>
              <a:path w="2982595" h="3209290">
                <a:moveTo>
                  <a:pt x="2981833" y="227076"/>
                </a:moveTo>
                <a:lnTo>
                  <a:pt x="0" y="3208934"/>
                </a:lnTo>
              </a:path>
              <a:path w="2982595" h="3209290">
                <a:moveTo>
                  <a:pt x="2981579" y="323088"/>
                </a:moveTo>
                <a:lnTo>
                  <a:pt x="1085088" y="2219579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443209" y="3132581"/>
            <a:ext cx="1747520" cy="1821814"/>
          </a:xfrm>
          <a:custGeom>
            <a:avLst/>
            <a:gdLst/>
            <a:ahLst/>
            <a:cxnLst/>
            <a:rect l="l" t="t" r="r" b="b"/>
            <a:pathLst>
              <a:path w="1747520" h="1821814">
                <a:moveTo>
                  <a:pt x="1745742" y="0"/>
                </a:moveTo>
                <a:lnTo>
                  <a:pt x="0" y="1745741"/>
                </a:lnTo>
              </a:path>
              <a:path w="1747520" h="1821814">
                <a:moveTo>
                  <a:pt x="1747012" y="551687"/>
                </a:moveTo>
                <a:lnTo>
                  <a:pt x="477012" y="1821687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8626" y="771271"/>
            <a:ext cx="10794746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3966" y="1875522"/>
            <a:ext cx="9050655" cy="384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2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01841" y="2793"/>
            <a:ext cx="6104890" cy="6176010"/>
            <a:chOff x="6101841" y="2793"/>
            <a:chExt cx="6104890" cy="6176010"/>
          </a:xfrm>
        </p:grpSpPr>
        <p:sp>
          <p:nvSpPr>
            <p:cNvPr id="3" name="object 3"/>
            <p:cNvSpPr/>
            <p:nvPr/>
          </p:nvSpPr>
          <p:spPr>
            <a:xfrm>
              <a:off x="8228075" y="9143"/>
              <a:ext cx="3810000" cy="3810000"/>
            </a:xfrm>
            <a:custGeom>
              <a:avLst/>
              <a:gdLst/>
              <a:ahLst/>
              <a:cxnLst/>
              <a:rect l="l" t="t" r="r" b="b"/>
              <a:pathLst>
                <a:path w="3810000" h="3810000">
                  <a:moveTo>
                    <a:pt x="3810000" y="0"/>
                  </a:moveTo>
                  <a:lnTo>
                    <a:pt x="0" y="38100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108191" y="91440"/>
              <a:ext cx="6080760" cy="6080760"/>
            </a:xfrm>
            <a:custGeom>
              <a:avLst/>
              <a:gdLst/>
              <a:ahLst/>
              <a:cxnLst/>
              <a:rect l="l" t="t" r="r" b="b"/>
              <a:pathLst>
                <a:path w="6080759" h="6080760">
                  <a:moveTo>
                    <a:pt x="6080633" y="0"/>
                  </a:moveTo>
                  <a:lnTo>
                    <a:pt x="0" y="6080658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35951" y="228600"/>
              <a:ext cx="4953000" cy="4953000"/>
            </a:xfrm>
            <a:custGeom>
              <a:avLst/>
              <a:gdLst/>
              <a:ahLst/>
              <a:cxnLst/>
              <a:rect l="l" t="t" r="r" b="b"/>
              <a:pathLst>
                <a:path w="4953000" h="4953000">
                  <a:moveTo>
                    <a:pt x="4953000" y="0"/>
                  </a:moveTo>
                  <a:lnTo>
                    <a:pt x="0" y="495300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337297" y="32765"/>
              <a:ext cx="4853305" cy="4921250"/>
            </a:xfrm>
            <a:custGeom>
              <a:avLst/>
              <a:gdLst/>
              <a:ahLst/>
              <a:cxnLst/>
              <a:rect l="l" t="t" r="r" b="b"/>
              <a:pathLst>
                <a:path w="4853305" h="4921250">
                  <a:moveTo>
                    <a:pt x="4853051" y="0"/>
                  </a:moveTo>
                  <a:lnTo>
                    <a:pt x="0" y="4853051"/>
                  </a:lnTo>
                </a:path>
                <a:path w="4853305" h="4921250">
                  <a:moveTo>
                    <a:pt x="4852416" y="577595"/>
                  </a:moveTo>
                  <a:lnTo>
                    <a:pt x="509016" y="4920995"/>
                  </a:lnTo>
                </a:path>
              </a:pathLst>
            </a:custGeom>
            <a:ln w="317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21155" y="1269568"/>
            <a:ext cx="1068984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8600" b="0" spc="180" dirty="0">
                <a:solidFill>
                  <a:srgbClr val="FFFFFF"/>
                </a:solidFill>
                <a:latin typeface="Arial"/>
                <a:cs typeface="Arial"/>
              </a:rPr>
              <a:t>WITAJ</a:t>
            </a:r>
            <a:r>
              <a:rPr lang="pl-PL" sz="8600" b="0" spc="180" dirty="0">
                <a:solidFill>
                  <a:srgbClr val="FFFFFF"/>
                </a:solidFill>
                <a:latin typeface="Arial"/>
                <a:cs typeface="Arial"/>
              </a:rPr>
              <a:t>      </a:t>
            </a:r>
            <a:r>
              <a:rPr lang="az-Cyrl-AZ" sz="8800" b="1" spc="10" dirty="0">
                <a:solidFill>
                  <a:srgbClr val="FF0000"/>
                </a:solidFill>
                <a:latin typeface="Tahoma"/>
                <a:cs typeface="Tahoma"/>
              </a:rPr>
              <a:t>Вітаємо</a:t>
            </a:r>
            <a:r>
              <a:rPr lang="az-Cyrl-AZ" sz="8800" b="1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8600" b="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8600" dirty="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705600" y="3319716"/>
            <a:ext cx="3679190" cy="2399109"/>
            <a:chOff x="502284" y="4376292"/>
            <a:chExt cx="2993390" cy="200533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8159" y="4392167"/>
              <a:ext cx="2961131" cy="197358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10222" y="4384230"/>
              <a:ext cx="2977515" cy="1989455"/>
            </a:xfrm>
            <a:custGeom>
              <a:avLst/>
              <a:gdLst/>
              <a:ahLst/>
              <a:cxnLst/>
              <a:rect l="l" t="t" r="r" b="b"/>
              <a:pathLst>
                <a:path w="2977515" h="1989454">
                  <a:moveTo>
                    <a:pt x="0" y="1989454"/>
                  </a:moveTo>
                  <a:lnTo>
                    <a:pt x="2977006" y="1989454"/>
                  </a:lnTo>
                  <a:lnTo>
                    <a:pt x="2977006" y="0"/>
                  </a:lnTo>
                  <a:lnTo>
                    <a:pt x="0" y="0"/>
                  </a:lnTo>
                  <a:lnTo>
                    <a:pt x="0" y="1989454"/>
                  </a:lnTo>
                  <a:close/>
                </a:path>
              </a:pathLst>
            </a:custGeom>
            <a:ln w="158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Prostokąt 14">
            <a:extLst>
              <a:ext uri="{FF2B5EF4-FFF2-40B4-BE49-F238E27FC236}">
                <a16:creationId xmlns:a16="http://schemas.microsoft.com/office/drawing/2014/main" id="{C73910AB-BAE5-47AF-8B27-F69FD803BEF0}"/>
              </a:ext>
            </a:extLst>
          </p:cNvPr>
          <p:cNvSpPr/>
          <p:nvPr/>
        </p:nvSpPr>
        <p:spPr>
          <a:xfrm>
            <a:off x="1121155" y="3319716"/>
            <a:ext cx="3298445" cy="117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71C0FA08-BAA2-4BCF-9C55-3475FF447D39}"/>
              </a:ext>
            </a:extLst>
          </p:cNvPr>
          <p:cNvSpPr/>
          <p:nvPr/>
        </p:nvSpPr>
        <p:spPr>
          <a:xfrm>
            <a:off x="1109851" y="4495800"/>
            <a:ext cx="3298445" cy="11760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903224"/>
            <a:ext cx="4779010" cy="5362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37210">
              <a:lnSpc>
                <a:spcPct val="100000"/>
              </a:lnSpc>
              <a:spcBef>
                <a:spcPts val="105"/>
              </a:spcBef>
            </a:pPr>
            <a:r>
              <a:rPr sz="3200" b="1" spc="55" dirty="0">
                <a:solidFill>
                  <a:srgbClr val="FFFFFF"/>
                </a:solidFill>
                <a:latin typeface="Tahoma"/>
                <a:cs typeface="Tahoma"/>
              </a:rPr>
              <a:t>Pedago</a:t>
            </a:r>
            <a:r>
              <a:rPr sz="3200" b="1" spc="6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32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20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32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10" dirty="0">
                <a:solidFill>
                  <a:srgbClr val="FFFFFF"/>
                </a:solidFill>
                <a:latin typeface="Tahoma"/>
                <a:cs typeface="Tahoma"/>
              </a:rPr>
              <a:t>psycholog  </a:t>
            </a:r>
            <a:r>
              <a:rPr sz="3200" b="1" spc="-110" dirty="0">
                <a:solidFill>
                  <a:srgbClr val="FFFFFF"/>
                </a:solidFill>
                <a:latin typeface="Tahoma"/>
                <a:cs typeface="Tahoma"/>
              </a:rPr>
              <a:t>szkolny</a:t>
            </a:r>
            <a:endParaRPr sz="3200">
              <a:latin typeface="Tahoma"/>
              <a:cs typeface="Tahoma"/>
            </a:endParaRPr>
          </a:p>
          <a:p>
            <a:pPr marL="299085" marR="476884" indent="-287020">
              <a:lnSpc>
                <a:spcPct val="100000"/>
              </a:lnSpc>
              <a:spcBef>
                <a:spcPts val="2240"/>
              </a:spcBef>
            </a:pPr>
            <a:r>
              <a:rPr sz="2550" spc="880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3200" spc="-330" dirty="0">
                <a:solidFill>
                  <a:srgbClr val="3D5E08"/>
                </a:solidFill>
                <a:latin typeface="Verdana"/>
                <a:cs typeface="Verdana"/>
              </a:rPr>
              <a:t>Za</a:t>
            </a:r>
            <a:r>
              <a:rPr sz="3200" spc="-19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3200" spc="-110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3200" spc="-90" dirty="0">
                <a:solidFill>
                  <a:srgbClr val="3D5E08"/>
                </a:solidFill>
                <a:latin typeface="Verdana"/>
                <a:cs typeface="Verdana"/>
              </a:rPr>
              <a:t>u</a:t>
            </a:r>
            <a:r>
              <a:rPr sz="3200" spc="-10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3200" spc="-17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45" dirty="0">
                <a:solidFill>
                  <a:srgbClr val="3D5E08"/>
                </a:solidFill>
                <a:latin typeface="Verdana"/>
                <a:cs typeface="Verdana"/>
              </a:rPr>
              <a:t>si</a:t>
            </a:r>
            <a:r>
              <a:rPr sz="3200" spc="-210" dirty="0">
                <a:solidFill>
                  <a:srgbClr val="3D5E08"/>
                </a:solidFill>
                <a:latin typeface="Verdana"/>
                <a:cs typeface="Verdana"/>
              </a:rPr>
              <a:t>ę</a:t>
            </a:r>
            <a:r>
              <a:rPr sz="3200" spc="-2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85" dirty="0">
                <a:solidFill>
                  <a:srgbClr val="3D5E08"/>
                </a:solidFill>
                <a:latin typeface="Verdana"/>
                <a:cs typeface="Verdana"/>
              </a:rPr>
              <a:t>po</a:t>
            </a:r>
            <a:r>
              <a:rPr sz="3200" spc="-50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3200" spc="105" dirty="0">
                <a:solidFill>
                  <a:srgbClr val="3D5E08"/>
                </a:solidFill>
                <a:latin typeface="Verdana"/>
                <a:cs typeface="Verdana"/>
              </a:rPr>
              <a:t>ocą </a:t>
            </a:r>
            <a:r>
              <a:rPr sz="3200" spc="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5" dirty="0">
                <a:solidFill>
                  <a:srgbClr val="3D5E08"/>
                </a:solidFill>
                <a:latin typeface="Verdana"/>
                <a:cs typeface="Verdana"/>
              </a:rPr>
              <a:t>psychologiczną</a:t>
            </a:r>
            <a:endParaRPr sz="3200">
              <a:latin typeface="Verdana"/>
              <a:cs typeface="Verdana"/>
            </a:endParaRPr>
          </a:p>
          <a:p>
            <a:pPr marL="299085" marR="575310">
              <a:lnSpc>
                <a:spcPct val="100000"/>
              </a:lnSpc>
            </a:pP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i </a:t>
            </a:r>
            <a:r>
              <a:rPr sz="3200" spc="105" dirty="0">
                <a:solidFill>
                  <a:srgbClr val="3D5E08"/>
                </a:solidFill>
                <a:latin typeface="Verdana"/>
                <a:cs typeface="Verdana"/>
              </a:rPr>
              <a:t>pedagogiczn</a:t>
            </a:r>
            <a:r>
              <a:rPr sz="3200" spc="114" dirty="0">
                <a:solidFill>
                  <a:srgbClr val="3D5E08"/>
                </a:solidFill>
                <a:latin typeface="Verdana"/>
                <a:cs typeface="Verdana"/>
              </a:rPr>
              <a:t>ą</a:t>
            </a:r>
            <a:r>
              <a:rPr sz="3200" spc="-2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60" dirty="0">
                <a:solidFill>
                  <a:srgbClr val="3D5E08"/>
                </a:solidFill>
                <a:latin typeface="Verdana"/>
                <a:cs typeface="Verdana"/>
              </a:rPr>
              <a:t>dla  </a:t>
            </a:r>
            <a:r>
              <a:rPr sz="3200" spc="-50" dirty="0">
                <a:solidFill>
                  <a:srgbClr val="3D5E08"/>
                </a:solidFill>
                <a:latin typeface="Verdana"/>
                <a:cs typeface="Verdana"/>
              </a:rPr>
              <a:t>uczniów,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2550" spc="-2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3200" spc="-25" dirty="0">
                <a:solidFill>
                  <a:srgbClr val="3D5E08"/>
                </a:solidFill>
                <a:latin typeface="Verdana"/>
                <a:cs typeface="Verdana"/>
              </a:rPr>
              <a:t>Specjalista,</a:t>
            </a:r>
            <a:r>
              <a:rPr sz="3200" spc="-2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80" dirty="0">
                <a:solidFill>
                  <a:srgbClr val="3D5E08"/>
                </a:solidFill>
                <a:latin typeface="Verdana"/>
                <a:cs typeface="Verdana"/>
              </a:rPr>
              <a:t>który</a:t>
            </a:r>
            <a:endParaRPr sz="32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3200" spc="150" dirty="0">
                <a:solidFill>
                  <a:srgbClr val="3D5E08"/>
                </a:solidFill>
                <a:latin typeface="Verdana"/>
                <a:cs typeface="Verdana"/>
              </a:rPr>
              <a:t>pomaga</a:t>
            </a:r>
            <a:r>
              <a:rPr sz="3200" spc="-2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40" dirty="0">
                <a:solidFill>
                  <a:srgbClr val="3D5E08"/>
                </a:solidFill>
                <a:latin typeface="Verdana"/>
                <a:cs typeface="Verdana"/>
              </a:rPr>
              <a:t>uczniom</a:t>
            </a:r>
            <a:endParaRPr sz="32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3200" spc="-65" dirty="0">
                <a:solidFill>
                  <a:srgbClr val="3D5E08"/>
                </a:solidFill>
                <a:latin typeface="Verdana"/>
                <a:cs typeface="Verdana"/>
              </a:rPr>
              <a:t>rad</a:t>
            </a:r>
            <a:r>
              <a:rPr sz="3200" spc="-80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3200" spc="5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3200" spc="110" dirty="0">
                <a:solidFill>
                  <a:srgbClr val="3D5E08"/>
                </a:solidFill>
                <a:latin typeface="Verdana"/>
                <a:cs typeface="Verdana"/>
              </a:rPr>
              <a:t>ć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35" dirty="0">
                <a:solidFill>
                  <a:srgbClr val="3D5E08"/>
                </a:solidFill>
                <a:latin typeface="Verdana"/>
                <a:cs typeface="Verdana"/>
              </a:rPr>
              <a:t>sobie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325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8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3200" spc="-315" dirty="0">
                <a:solidFill>
                  <a:srgbClr val="3D5E08"/>
                </a:solidFill>
                <a:latin typeface="Verdana"/>
                <a:cs typeface="Verdana"/>
              </a:rPr>
              <a:t>r</a:t>
            </a:r>
            <a:r>
              <a:rPr sz="3200" spc="-80" dirty="0">
                <a:solidFill>
                  <a:srgbClr val="3D5E08"/>
                </a:solidFill>
                <a:latin typeface="Verdana"/>
                <a:cs typeface="Verdana"/>
              </a:rPr>
              <a:t>udnymi</a:t>
            </a:r>
            <a:endParaRPr sz="32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3200" spc="10" dirty="0">
                <a:solidFill>
                  <a:srgbClr val="3D5E08"/>
                </a:solidFill>
                <a:latin typeface="Verdana"/>
                <a:cs typeface="Verdana"/>
              </a:rPr>
              <a:t>emocjami</a:t>
            </a:r>
            <a:r>
              <a:rPr sz="3200" spc="-2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i </a:t>
            </a:r>
            <a:r>
              <a:rPr sz="3200" dirty="0">
                <a:solidFill>
                  <a:srgbClr val="3D5E08"/>
                </a:solidFill>
                <a:latin typeface="Verdana"/>
                <a:cs typeface="Verdana"/>
              </a:rPr>
              <a:t>uc</a:t>
            </a:r>
            <a:r>
              <a:rPr sz="3200" spc="-10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3200" spc="80" dirty="0">
                <a:solidFill>
                  <a:srgbClr val="3D5E08"/>
                </a:solidFill>
                <a:latin typeface="Verdana"/>
                <a:cs typeface="Verdana"/>
              </a:rPr>
              <a:t>uci</a:t>
            </a:r>
            <a:r>
              <a:rPr sz="3200" spc="9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3200" spc="-175" dirty="0">
                <a:solidFill>
                  <a:srgbClr val="3D5E08"/>
                </a:solidFill>
                <a:latin typeface="Verdana"/>
                <a:cs typeface="Verdana"/>
              </a:rPr>
              <a:t>mi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86069" y="556361"/>
            <a:ext cx="5622290" cy="3096260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465"/>
              </a:spcBef>
            </a:pPr>
            <a:r>
              <a:rPr sz="3200" b="1" spc="-254" dirty="0">
                <a:solidFill>
                  <a:srgbClr val="FF0000"/>
                </a:solidFill>
                <a:latin typeface="Tahoma"/>
                <a:cs typeface="Tahoma"/>
              </a:rPr>
              <a:t>Шкіль</a:t>
            </a:r>
            <a:r>
              <a:rPr sz="3200" b="1" spc="-270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3200" b="1" spc="-17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3200" b="1" spc="-165" dirty="0">
                <a:solidFill>
                  <a:srgbClr val="FF0000"/>
                </a:solidFill>
                <a:latin typeface="Tahoma"/>
                <a:cs typeface="Tahoma"/>
              </a:rPr>
              <a:t>й</a:t>
            </a:r>
            <a:r>
              <a:rPr sz="3200" b="1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55" dirty="0">
                <a:solidFill>
                  <a:srgbClr val="FF0000"/>
                </a:solidFill>
                <a:latin typeface="Tahoma"/>
                <a:cs typeface="Tahoma"/>
              </a:rPr>
              <a:t>педагог</a:t>
            </a:r>
            <a:endParaRPr sz="3200">
              <a:latin typeface="Tahoma"/>
              <a:cs typeface="Tahoma"/>
            </a:endParaRPr>
          </a:p>
          <a:p>
            <a:pPr marL="135255">
              <a:lnSpc>
                <a:spcPct val="100000"/>
              </a:lnSpc>
              <a:spcBef>
                <a:spcPts val="1370"/>
              </a:spcBef>
            </a:pPr>
            <a:r>
              <a:rPr sz="3200" b="1" spc="-20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3200" b="1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254" dirty="0">
                <a:solidFill>
                  <a:srgbClr val="FF0000"/>
                </a:solidFill>
                <a:latin typeface="Tahoma"/>
                <a:cs typeface="Tahoma"/>
              </a:rPr>
              <a:t>Шкіль</a:t>
            </a:r>
            <a:r>
              <a:rPr sz="3200" b="1" spc="-270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3200" b="1" spc="-17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3200" b="1" spc="-165" dirty="0">
                <a:solidFill>
                  <a:srgbClr val="FF0000"/>
                </a:solidFill>
                <a:latin typeface="Tahoma"/>
                <a:cs typeface="Tahoma"/>
              </a:rPr>
              <a:t>й</a:t>
            </a:r>
            <a:r>
              <a:rPr sz="3200" b="1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80" dirty="0">
                <a:solidFill>
                  <a:srgbClr val="FF0000"/>
                </a:solidFill>
                <a:latin typeface="Tahoma"/>
                <a:cs typeface="Tahoma"/>
              </a:rPr>
              <a:t>психолог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240"/>
              </a:spcBef>
            </a:pPr>
            <a:r>
              <a:rPr sz="2550" spc="880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3200" spc="80" dirty="0">
                <a:solidFill>
                  <a:srgbClr val="3D5E08"/>
                </a:solidFill>
                <a:latin typeface="Verdana"/>
                <a:cs typeface="Verdana"/>
              </a:rPr>
              <a:t>Спеці</a:t>
            </a:r>
            <a:r>
              <a:rPr sz="3200" spc="70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3200" spc="-160" dirty="0">
                <a:solidFill>
                  <a:srgbClr val="3D5E08"/>
                </a:solidFill>
                <a:latin typeface="Verdana"/>
                <a:cs typeface="Verdana"/>
              </a:rPr>
              <a:t>ліст</a:t>
            </a:r>
            <a:r>
              <a:rPr sz="3200" spc="-114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3200" spc="-2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35" dirty="0">
                <a:solidFill>
                  <a:srgbClr val="3D5E08"/>
                </a:solidFill>
                <a:latin typeface="Verdana"/>
                <a:cs typeface="Verdana"/>
              </a:rPr>
              <a:t>який</a:t>
            </a:r>
            <a:endParaRPr sz="32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3200" spc="-10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r>
              <a:rPr sz="3200" spc="-5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3200" spc="204" dirty="0">
                <a:solidFill>
                  <a:srgbClr val="3D5E08"/>
                </a:solidFill>
                <a:latin typeface="Verdana"/>
                <a:cs typeface="Verdana"/>
              </a:rPr>
              <a:t>омагає</a:t>
            </a:r>
            <a:r>
              <a:rPr sz="3200" spc="-2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40" dirty="0">
                <a:solidFill>
                  <a:srgbClr val="3D5E08"/>
                </a:solidFill>
                <a:latin typeface="Verdana"/>
                <a:cs typeface="Verdana"/>
              </a:rPr>
              <a:t>дітям,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340" dirty="0">
                <a:solidFill>
                  <a:srgbClr val="3D5E08"/>
                </a:solidFill>
                <a:latin typeface="Verdana"/>
                <a:cs typeface="Verdana"/>
              </a:rPr>
              <a:t>які</a:t>
            </a:r>
            <a:endParaRPr sz="32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3200" spc="30" dirty="0">
                <a:solidFill>
                  <a:srgbClr val="3D5E08"/>
                </a:solidFill>
                <a:latin typeface="Verdana"/>
                <a:cs typeface="Verdana"/>
              </a:rPr>
              <a:t>мають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55" dirty="0">
                <a:solidFill>
                  <a:srgbClr val="3D5E08"/>
                </a:solidFill>
                <a:latin typeface="Verdana"/>
                <a:cs typeface="Verdana"/>
              </a:rPr>
              <a:t>пробл</a:t>
            </a:r>
            <a:r>
              <a:rPr sz="3200" spc="6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3200" spc="254" dirty="0">
                <a:solidFill>
                  <a:srgbClr val="3D5E08"/>
                </a:solidFill>
                <a:latin typeface="Verdana"/>
                <a:cs typeface="Verdana"/>
              </a:rPr>
              <a:t>ми</a:t>
            </a:r>
            <a:r>
              <a:rPr sz="3200" spc="-2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8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70" dirty="0">
                <a:solidFill>
                  <a:srgbClr val="3D5E08"/>
                </a:solidFill>
                <a:latin typeface="Verdana"/>
                <a:cs typeface="Verdana"/>
              </a:rPr>
              <a:t>школі</a:t>
            </a:r>
            <a:r>
              <a:rPr sz="3200" spc="-28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6069" y="4462017"/>
            <a:ext cx="5597525" cy="19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550" spc="880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3200" spc="-25" dirty="0">
                <a:solidFill>
                  <a:srgbClr val="3D5E08"/>
                </a:solidFill>
                <a:latin typeface="Verdana"/>
                <a:cs typeface="Verdana"/>
              </a:rPr>
              <a:t>Спеціаліст,</a:t>
            </a:r>
            <a:r>
              <a:rPr sz="3200" spc="-2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35" dirty="0">
                <a:solidFill>
                  <a:srgbClr val="3D5E08"/>
                </a:solidFill>
                <a:latin typeface="Verdana"/>
                <a:cs typeface="Verdana"/>
              </a:rPr>
              <a:t>який</a:t>
            </a:r>
            <a:endParaRPr sz="3200">
              <a:latin typeface="Verdana"/>
              <a:cs typeface="Verdana"/>
            </a:endParaRPr>
          </a:p>
          <a:p>
            <a:pPr marL="299085" marR="5080" algn="just">
              <a:lnSpc>
                <a:spcPct val="100000"/>
              </a:lnSpc>
              <a:spcBef>
                <a:spcPts val="5"/>
              </a:spcBef>
            </a:pPr>
            <a:r>
              <a:rPr sz="3200" spc="-10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r>
              <a:rPr sz="3200" spc="-5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3200" spc="204" dirty="0">
                <a:solidFill>
                  <a:srgbClr val="3D5E08"/>
                </a:solidFill>
                <a:latin typeface="Verdana"/>
                <a:cs typeface="Verdana"/>
              </a:rPr>
              <a:t>омагає</a:t>
            </a:r>
            <a:r>
              <a:rPr sz="3200" spc="-2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40" dirty="0">
                <a:solidFill>
                  <a:srgbClr val="3D5E08"/>
                </a:solidFill>
                <a:latin typeface="Verdana"/>
                <a:cs typeface="Verdana"/>
              </a:rPr>
              <a:t>учня</a:t>
            </a:r>
            <a:r>
              <a:rPr sz="3200" spc="-150" dirty="0">
                <a:solidFill>
                  <a:srgbClr val="3D5E08"/>
                </a:solidFill>
                <a:latin typeface="Verdana"/>
                <a:cs typeface="Verdana"/>
              </a:rPr>
              <a:t>м</a:t>
            </a:r>
            <a:r>
              <a:rPr sz="3200" spc="-2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5" dirty="0">
                <a:solidFill>
                  <a:srgbClr val="3D5E08"/>
                </a:solidFill>
                <a:latin typeface="Verdana"/>
                <a:cs typeface="Verdana"/>
              </a:rPr>
              <a:t>радити  </a:t>
            </a:r>
            <a:r>
              <a:rPr sz="3200" spc="-325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0" dirty="0">
                <a:solidFill>
                  <a:srgbClr val="3D5E08"/>
                </a:solidFill>
                <a:latin typeface="Verdana"/>
                <a:cs typeface="Verdana"/>
              </a:rPr>
              <a:t>складн</a:t>
            </a:r>
            <a:r>
              <a:rPr sz="3200" spc="-10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3200" spc="254" dirty="0">
                <a:solidFill>
                  <a:srgbClr val="3D5E08"/>
                </a:solidFill>
                <a:latin typeface="Verdana"/>
                <a:cs typeface="Verdana"/>
              </a:rPr>
              <a:t>ми</a:t>
            </a:r>
            <a:r>
              <a:rPr sz="3200" spc="-25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310" dirty="0">
                <a:solidFill>
                  <a:srgbClr val="3D5E08"/>
                </a:solidFill>
                <a:latin typeface="Verdana"/>
                <a:cs typeface="Verdana"/>
              </a:rPr>
              <a:t>ем</a:t>
            </a:r>
            <a:r>
              <a:rPr sz="3200" spc="29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3200" spc="-40" dirty="0">
                <a:solidFill>
                  <a:srgbClr val="3D5E08"/>
                </a:solidFill>
                <a:latin typeface="Verdana"/>
                <a:cs typeface="Verdana"/>
              </a:rPr>
              <a:t>ціями</a:t>
            </a:r>
            <a:r>
              <a:rPr sz="3200" spc="-2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40" dirty="0">
                <a:solidFill>
                  <a:srgbClr val="3D5E08"/>
                </a:solidFill>
                <a:latin typeface="Verdana"/>
                <a:cs typeface="Verdana"/>
              </a:rPr>
              <a:t>та  </a:t>
            </a:r>
            <a:r>
              <a:rPr sz="3200" spc="-165" dirty="0">
                <a:solidFill>
                  <a:srgbClr val="3D5E08"/>
                </a:solidFill>
                <a:latin typeface="Verdana"/>
                <a:cs typeface="Verdana"/>
              </a:rPr>
              <a:t>почуттями.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030480" y="3643862"/>
            <a:ext cx="640080" cy="760095"/>
            <a:chOff x="5030480" y="3643862"/>
            <a:chExt cx="640080" cy="76009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02498" y="3776550"/>
              <a:ext cx="79063" cy="7906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83902" y="3967627"/>
              <a:ext cx="79063" cy="7906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030480" y="3643862"/>
              <a:ext cx="640080" cy="760095"/>
            </a:xfrm>
            <a:custGeom>
              <a:avLst/>
              <a:gdLst/>
              <a:ahLst/>
              <a:cxnLst/>
              <a:rect l="l" t="t" r="r" b="b"/>
              <a:pathLst>
                <a:path w="640079" h="760095">
                  <a:moveTo>
                    <a:pt x="282841" y="0"/>
                  </a:moveTo>
                  <a:lnTo>
                    <a:pt x="233148" y="4392"/>
                  </a:lnTo>
                  <a:lnTo>
                    <a:pt x="184604" y="17570"/>
                  </a:lnTo>
                  <a:lnTo>
                    <a:pt x="138361" y="39533"/>
                  </a:lnTo>
                  <a:lnTo>
                    <a:pt x="96803" y="69457"/>
                  </a:lnTo>
                  <a:lnTo>
                    <a:pt x="61912" y="105818"/>
                  </a:lnTo>
                  <a:lnTo>
                    <a:pt x="34237" y="147516"/>
                  </a:lnTo>
                  <a:lnTo>
                    <a:pt x="14327" y="193452"/>
                  </a:lnTo>
                  <a:lnTo>
                    <a:pt x="2728" y="242593"/>
                  </a:lnTo>
                  <a:lnTo>
                    <a:pt x="0" y="293644"/>
                  </a:lnTo>
                  <a:lnTo>
                    <a:pt x="4773" y="346430"/>
                  </a:lnTo>
                  <a:lnTo>
                    <a:pt x="18764" y="396731"/>
                  </a:lnTo>
                  <a:lnTo>
                    <a:pt x="41474" y="443418"/>
                  </a:lnTo>
                  <a:lnTo>
                    <a:pt x="72407" y="485361"/>
                  </a:lnTo>
                  <a:lnTo>
                    <a:pt x="111066" y="521431"/>
                  </a:lnTo>
                  <a:lnTo>
                    <a:pt x="111066" y="759572"/>
                  </a:lnTo>
                  <a:lnTo>
                    <a:pt x="408497" y="759572"/>
                  </a:lnTo>
                  <a:lnTo>
                    <a:pt x="408497" y="646619"/>
                  </a:lnTo>
                  <a:lnTo>
                    <a:pt x="454617" y="646619"/>
                  </a:lnTo>
                  <a:lnTo>
                    <a:pt x="497679" y="637913"/>
                  </a:lnTo>
                  <a:lnTo>
                    <a:pt x="533681" y="613675"/>
                  </a:lnTo>
                  <a:lnTo>
                    <a:pt x="557447" y="576848"/>
                  </a:lnTo>
                  <a:lnTo>
                    <a:pt x="565683" y="533667"/>
                  </a:lnTo>
                  <a:lnTo>
                    <a:pt x="565683" y="477191"/>
                  </a:lnTo>
                  <a:lnTo>
                    <a:pt x="607098" y="477191"/>
                  </a:lnTo>
                  <a:lnTo>
                    <a:pt x="614460" y="474367"/>
                  </a:lnTo>
                  <a:lnTo>
                    <a:pt x="179776" y="474367"/>
                  </a:lnTo>
                  <a:lnTo>
                    <a:pt x="168481" y="450836"/>
                  </a:lnTo>
                  <a:lnTo>
                    <a:pt x="164716" y="449894"/>
                  </a:lnTo>
                  <a:lnTo>
                    <a:pt x="123302" y="449894"/>
                  </a:lnTo>
                  <a:lnTo>
                    <a:pt x="104477" y="431069"/>
                  </a:lnTo>
                  <a:lnTo>
                    <a:pt x="112948" y="406596"/>
                  </a:lnTo>
                  <a:lnTo>
                    <a:pt x="109183" y="400007"/>
                  </a:lnTo>
                  <a:lnTo>
                    <a:pt x="106359" y="393418"/>
                  </a:lnTo>
                  <a:lnTo>
                    <a:pt x="104477" y="385888"/>
                  </a:lnTo>
                  <a:lnTo>
                    <a:pt x="80946" y="374593"/>
                  </a:lnTo>
                  <a:lnTo>
                    <a:pt x="80946" y="348237"/>
                  </a:lnTo>
                  <a:lnTo>
                    <a:pt x="104477" y="336942"/>
                  </a:lnTo>
                  <a:lnTo>
                    <a:pt x="106359" y="329412"/>
                  </a:lnTo>
                  <a:lnTo>
                    <a:pt x="109183" y="322823"/>
                  </a:lnTo>
                  <a:lnTo>
                    <a:pt x="112948" y="316234"/>
                  </a:lnTo>
                  <a:lnTo>
                    <a:pt x="104477" y="291761"/>
                  </a:lnTo>
                  <a:lnTo>
                    <a:pt x="123302" y="272936"/>
                  </a:lnTo>
                  <a:lnTo>
                    <a:pt x="168481" y="272936"/>
                  </a:lnTo>
                  <a:lnTo>
                    <a:pt x="179776" y="249404"/>
                  </a:lnTo>
                  <a:lnTo>
                    <a:pt x="230603" y="249404"/>
                  </a:lnTo>
                  <a:lnTo>
                    <a:pt x="222132" y="240933"/>
                  </a:lnTo>
                  <a:lnTo>
                    <a:pt x="230603" y="216460"/>
                  </a:lnTo>
                  <a:lnTo>
                    <a:pt x="226838" y="209871"/>
                  </a:lnTo>
                  <a:lnTo>
                    <a:pt x="224014" y="203282"/>
                  </a:lnTo>
                  <a:lnTo>
                    <a:pt x="222132" y="195752"/>
                  </a:lnTo>
                  <a:lnTo>
                    <a:pt x="198601" y="184457"/>
                  </a:lnTo>
                  <a:lnTo>
                    <a:pt x="198601" y="158101"/>
                  </a:lnTo>
                  <a:lnTo>
                    <a:pt x="222132" y="146806"/>
                  </a:lnTo>
                  <a:lnTo>
                    <a:pt x="224014" y="139276"/>
                  </a:lnTo>
                  <a:lnTo>
                    <a:pt x="226838" y="132687"/>
                  </a:lnTo>
                  <a:lnTo>
                    <a:pt x="230603" y="126098"/>
                  </a:lnTo>
                  <a:lnTo>
                    <a:pt x="223073" y="101625"/>
                  </a:lnTo>
                  <a:lnTo>
                    <a:pt x="241898" y="82800"/>
                  </a:lnTo>
                  <a:lnTo>
                    <a:pt x="287077" y="82800"/>
                  </a:lnTo>
                  <a:lnTo>
                    <a:pt x="298372" y="59299"/>
                  </a:lnTo>
                  <a:lnTo>
                    <a:pt x="454476" y="59299"/>
                  </a:lnTo>
                  <a:lnTo>
                    <a:pt x="427321" y="39533"/>
                  </a:lnTo>
                  <a:lnTo>
                    <a:pt x="381079" y="17570"/>
                  </a:lnTo>
                  <a:lnTo>
                    <a:pt x="332535" y="4392"/>
                  </a:lnTo>
                  <a:lnTo>
                    <a:pt x="282841" y="0"/>
                  </a:lnTo>
                  <a:close/>
                </a:path>
                <a:path w="640079" h="760095">
                  <a:moveTo>
                    <a:pt x="237191" y="443305"/>
                  </a:moveTo>
                  <a:lnTo>
                    <a:pt x="230603" y="447070"/>
                  </a:lnTo>
                  <a:lnTo>
                    <a:pt x="224014" y="449894"/>
                  </a:lnTo>
                  <a:lnTo>
                    <a:pt x="216484" y="451777"/>
                  </a:lnTo>
                  <a:lnTo>
                    <a:pt x="206131" y="474367"/>
                  </a:lnTo>
                  <a:lnTo>
                    <a:pt x="614460" y="474367"/>
                  </a:lnTo>
                  <a:lnTo>
                    <a:pt x="624275" y="470602"/>
                  </a:lnTo>
                  <a:lnTo>
                    <a:pt x="636511" y="456248"/>
                  </a:lnTo>
                  <a:lnTo>
                    <a:pt x="637261" y="451777"/>
                  </a:lnTo>
                  <a:lnTo>
                    <a:pt x="261664" y="451777"/>
                  </a:lnTo>
                  <a:lnTo>
                    <a:pt x="237191" y="443305"/>
                  </a:lnTo>
                  <a:close/>
                </a:path>
                <a:path w="640079" h="760095">
                  <a:moveTo>
                    <a:pt x="292461" y="272936"/>
                  </a:moveTo>
                  <a:lnTo>
                    <a:pt x="263546" y="272936"/>
                  </a:lnTo>
                  <a:lnTo>
                    <a:pt x="282371" y="291761"/>
                  </a:lnTo>
                  <a:lnTo>
                    <a:pt x="273900" y="316234"/>
                  </a:lnTo>
                  <a:lnTo>
                    <a:pt x="277665" y="322823"/>
                  </a:lnTo>
                  <a:lnTo>
                    <a:pt x="280488" y="329412"/>
                  </a:lnTo>
                  <a:lnTo>
                    <a:pt x="282371" y="336942"/>
                  </a:lnTo>
                  <a:lnTo>
                    <a:pt x="305902" y="348237"/>
                  </a:lnTo>
                  <a:lnTo>
                    <a:pt x="304960" y="376475"/>
                  </a:lnTo>
                  <a:lnTo>
                    <a:pt x="281430" y="387771"/>
                  </a:lnTo>
                  <a:lnTo>
                    <a:pt x="279547" y="395301"/>
                  </a:lnTo>
                  <a:lnTo>
                    <a:pt x="276723" y="401890"/>
                  </a:lnTo>
                  <a:lnTo>
                    <a:pt x="272958" y="408479"/>
                  </a:lnTo>
                  <a:lnTo>
                    <a:pt x="280488" y="432951"/>
                  </a:lnTo>
                  <a:lnTo>
                    <a:pt x="261664" y="451777"/>
                  </a:lnTo>
                  <a:lnTo>
                    <a:pt x="637261" y="451777"/>
                  </a:lnTo>
                  <a:lnTo>
                    <a:pt x="639923" y="435893"/>
                  </a:lnTo>
                  <a:lnTo>
                    <a:pt x="630629" y="411302"/>
                  </a:lnTo>
                  <a:lnTo>
                    <a:pt x="565683" y="298350"/>
                  </a:lnTo>
                  <a:lnTo>
                    <a:pt x="565583" y="291761"/>
                  </a:lnTo>
                  <a:lnTo>
                    <a:pt x="565129" y="283290"/>
                  </a:lnTo>
                  <a:lnTo>
                    <a:pt x="297431" y="283290"/>
                  </a:lnTo>
                  <a:lnTo>
                    <a:pt x="292461" y="272936"/>
                  </a:lnTo>
                  <a:close/>
                </a:path>
                <a:path w="640079" h="760095">
                  <a:moveTo>
                    <a:pt x="147774" y="442364"/>
                  </a:moveTo>
                  <a:lnTo>
                    <a:pt x="123302" y="449894"/>
                  </a:lnTo>
                  <a:lnTo>
                    <a:pt x="164716" y="449894"/>
                  </a:lnTo>
                  <a:lnTo>
                    <a:pt x="160951" y="448953"/>
                  </a:lnTo>
                  <a:lnTo>
                    <a:pt x="154362" y="446129"/>
                  </a:lnTo>
                  <a:lnTo>
                    <a:pt x="147774" y="442364"/>
                  </a:lnTo>
                  <a:close/>
                </a:path>
                <a:path w="640079" h="760095">
                  <a:moveTo>
                    <a:pt x="355787" y="252228"/>
                  </a:moveTo>
                  <a:lnTo>
                    <a:pt x="349199" y="255993"/>
                  </a:lnTo>
                  <a:lnTo>
                    <a:pt x="342610" y="258817"/>
                  </a:lnTo>
                  <a:lnTo>
                    <a:pt x="335080" y="260699"/>
                  </a:lnTo>
                  <a:lnTo>
                    <a:pt x="323785" y="283290"/>
                  </a:lnTo>
                  <a:lnTo>
                    <a:pt x="565129" y="283290"/>
                  </a:lnTo>
                  <a:lnTo>
                    <a:pt x="563920" y="260699"/>
                  </a:lnTo>
                  <a:lnTo>
                    <a:pt x="380259" y="260699"/>
                  </a:lnTo>
                  <a:lnTo>
                    <a:pt x="355787" y="252228"/>
                  </a:lnTo>
                  <a:close/>
                </a:path>
                <a:path w="640079" h="760095">
                  <a:moveTo>
                    <a:pt x="168481" y="272936"/>
                  </a:moveTo>
                  <a:lnTo>
                    <a:pt x="123302" y="272936"/>
                  </a:lnTo>
                  <a:lnTo>
                    <a:pt x="147774" y="281407"/>
                  </a:lnTo>
                  <a:lnTo>
                    <a:pt x="154362" y="277642"/>
                  </a:lnTo>
                  <a:lnTo>
                    <a:pt x="160951" y="274818"/>
                  </a:lnTo>
                  <a:lnTo>
                    <a:pt x="168481" y="272936"/>
                  </a:lnTo>
                  <a:close/>
                </a:path>
                <a:path w="640079" h="760095">
                  <a:moveTo>
                    <a:pt x="230603" y="249404"/>
                  </a:moveTo>
                  <a:lnTo>
                    <a:pt x="207072" y="249404"/>
                  </a:lnTo>
                  <a:lnTo>
                    <a:pt x="218367" y="272936"/>
                  </a:lnTo>
                  <a:lnTo>
                    <a:pt x="225897" y="274818"/>
                  </a:lnTo>
                  <a:lnTo>
                    <a:pt x="232485" y="277642"/>
                  </a:lnTo>
                  <a:lnTo>
                    <a:pt x="239074" y="281407"/>
                  </a:lnTo>
                  <a:lnTo>
                    <a:pt x="263546" y="272936"/>
                  </a:lnTo>
                  <a:lnTo>
                    <a:pt x="292461" y="272936"/>
                  </a:lnTo>
                  <a:lnTo>
                    <a:pt x="286136" y="259758"/>
                  </a:lnTo>
                  <a:lnTo>
                    <a:pt x="240956" y="259758"/>
                  </a:lnTo>
                  <a:lnTo>
                    <a:pt x="230603" y="249404"/>
                  </a:lnTo>
                  <a:close/>
                </a:path>
                <a:path w="640079" h="760095">
                  <a:moveTo>
                    <a:pt x="480437" y="81858"/>
                  </a:moveTo>
                  <a:lnTo>
                    <a:pt x="381201" y="81858"/>
                  </a:lnTo>
                  <a:lnTo>
                    <a:pt x="400025" y="100684"/>
                  </a:lnTo>
                  <a:lnTo>
                    <a:pt x="391554" y="125157"/>
                  </a:lnTo>
                  <a:lnTo>
                    <a:pt x="395319" y="131746"/>
                  </a:lnTo>
                  <a:lnTo>
                    <a:pt x="398143" y="138335"/>
                  </a:lnTo>
                  <a:lnTo>
                    <a:pt x="400025" y="145865"/>
                  </a:lnTo>
                  <a:lnTo>
                    <a:pt x="423556" y="157160"/>
                  </a:lnTo>
                  <a:lnTo>
                    <a:pt x="423556" y="185398"/>
                  </a:lnTo>
                  <a:lnTo>
                    <a:pt x="400025" y="196693"/>
                  </a:lnTo>
                  <a:lnTo>
                    <a:pt x="398143" y="204223"/>
                  </a:lnTo>
                  <a:lnTo>
                    <a:pt x="390613" y="217401"/>
                  </a:lnTo>
                  <a:lnTo>
                    <a:pt x="399084" y="241874"/>
                  </a:lnTo>
                  <a:lnTo>
                    <a:pt x="380259" y="260699"/>
                  </a:lnTo>
                  <a:lnTo>
                    <a:pt x="563920" y="260699"/>
                  </a:lnTo>
                  <a:lnTo>
                    <a:pt x="562936" y="242528"/>
                  </a:lnTo>
                  <a:lnTo>
                    <a:pt x="551356" y="193661"/>
                  </a:lnTo>
                  <a:lnTo>
                    <a:pt x="531446" y="147869"/>
                  </a:lnTo>
                  <a:lnTo>
                    <a:pt x="503771" y="106236"/>
                  </a:lnTo>
                  <a:lnTo>
                    <a:pt x="480437" y="81858"/>
                  </a:lnTo>
                  <a:close/>
                </a:path>
                <a:path w="640079" h="760095">
                  <a:moveTo>
                    <a:pt x="265429" y="251287"/>
                  </a:moveTo>
                  <a:lnTo>
                    <a:pt x="240956" y="259758"/>
                  </a:lnTo>
                  <a:lnTo>
                    <a:pt x="286136" y="259758"/>
                  </a:lnTo>
                  <a:lnTo>
                    <a:pt x="278606" y="257876"/>
                  </a:lnTo>
                  <a:lnTo>
                    <a:pt x="272017" y="255052"/>
                  </a:lnTo>
                  <a:lnTo>
                    <a:pt x="265429" y="251287"/>
                  </a:lnTo>
                  <a:close/>
                </a:path>
                <a:path w="640079" h="760095">
                  <a:moveTo>
                    <a:pt x="287077" y="82800"/>
                  </a:moveTo>
                  <a:lnTo>
                    <a:pt x="241898" y="82800"/>
                  </a:lnTo>
                  <a:lnTo>
                    <a:pt x="266370" y="91271"/>
                  </a:lnTo>
                  <a:lnTo>
                    <a:pt x="272958" y="87506"/>
                  </a:lnTo>
                  <a:lnTo>
                    <a:pt x="279547" y="84682"/>
                  </a:lnTo>
                  <a:lnTo>
                    <a:pt x="287077" y="82800"/>
                  </a:lnTo>
                  <a:close/>
                </a:path>
                <a:path w="640079" h="760095">
                  <a:moveTo>
                    <a:pt x="454476" y="59299"/>
                  </a:moveTo>
                  <a:lnTo>
                    <a:pt x="324726" y="59299"/>
                  </a:lnTo>
                  <a:lnTo>
                    <a:pt x="336021" y="81858"/>
                  </a:lnTo>
                  <a:lnTo>
                    <a:pt x="343551" y="83741"/>
                  </a:lnTo>
                  <a:lnTo>
                    <a:pt x="350140" y="86565"/>
                  </a:lnTo>
                  <a:lnTo>
                    <a:pt x="356729" y="90330"/>
                  </a:lnTo>
                  <a:lnTo>
                    <a:pt x="381201" y="81858"/>
                  </a:lnTo>
                  <a:lnTo>
                    <a:pt x="480437" y="81858"/>
                  </a:lnTo>
                  <a:lnTo>
                    <a:pt x="468880" y="69784"/>
                  </a:lnTo>
                  <a:lnTo>
                    <a:pt x="454476" y="592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680669"/>
            <a:ext cx="4739640" cy="5482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10" dirty="0">
                <a:solidFill>
                  <a:srgbClr val="FFFFFF"/>
                </a:solidFill>
                <a:latin typeface="Tahoma"/>
                <a:cs typeface="Tahoma"/>
              </a:rPr>
              <a:t>Wychowawca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b="1" spc="-20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32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175" dirty="0">
                <a:solidFill>
                  <a:srgbClr val="FFFFFF"/>
                </a:solidFill>
                <a:latin typeface="Tahoma"/>
                <a:cs typeface="Tahoma"/>
              </a:rPr>
              <a:t>wy</a:t>
            </a:r>
            <a:r>
              <a:rPr sz="3200" b="1" spc="-20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iadówka</a:t>
            </a:r>
            <a:endParaRPr sz="3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705"/>
              </a:spcBef>
            </a:pPr>
            <a:r>
              <a:rPr sz="3200" spc="-80" dirty="0">
                <a:solidFill>
                  <a:srgbClr val="3D5E08"/>
                </a:solidFill>
                <a:latin typeface="Verdana"/>
                <a:cs typeface="Verdana"/>
              </a:rPr>
              <a:t>Spotk</a:t>
            </a:r>
            <a:r>
              <a:rPr sz="3200" spc="-9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3200" spc="-45" dirty="0">
                <a:solidFill>
                  <a:srgbClr val="3D5E08"/>
                </a:solidFill>
                <a:latin typeface="Verdana"/>
                <a:cs typeface="Verdana"/>
              </a:rPr>
              <a:t>nie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D5E08"/>
                </a:solidFill>
                <a:latin typeface="Verdana"/>
                <a:cs typeface="Verdana"/>
              </a:rPr>
              <a:t>rodziców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z  </a:t>
            </a:r>
            <a:r>
              <a:rPr sz="3200" spc="40" dirty="0">
                <a:solidFill>
                  <a:srgbClr val="3D5E08"/>
                </a:solidFill>
                <a:latin typeface="Verdana"/>
                <a:cs typeface="Verdana"/>
              </a:rPr>
              <a:t>na</a:t>
            </a:r>
            <a:r>
              <a:rPr sz="3200" spc="25" dirty="0">
                <a:solidFill>
                  <a:srgbClr val="3D5E08"/>
                </a:solidFill>
                <a:latin typeface="Verdana"/>
                <a:cs typeface="Verdana"/>
              </a:rPr>
              <a:t>u</a:t>
            </a:r>
            <a:r>
              <a:rPr sz="3200" spc="15" dirty="0">
                <a:solidFill>
                  <a:srgbClr val="3D5E08"/>
                </a:solidFill>
                <a:latin typeface="Verdana"/>
                <a:cs typeface="Verdana"/>
              </a:rPr>
              <a:t>czyc</a:t>
            </a:r>
            <a:r>
              <a:rPr sz="3200" spc="-1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3200" spc="10" dirty="0">
                <a:solidFill>
                  <a:srgbClr val="3D5E08"/>
                </a:solidFill>
                <a:latin typeface="Verdana"/>
                <a:cs typeface="Verdana"/>
              </a:rPr>
              <a:t>elem/na</a:t>
            </a:r>
            <a:r>
              <a:rPr sz="3200" spc="-5" dirty="0">
                <a:solidFill>
                  <a:srgbClr val="3D5E08"/>
                </a:solidFill>
                <a:latin typeface="Verdana"/>
                <a:cs typeface="Verdana"/>
              </a:rPr>
              <a:t>u</a:t>
            </a:r>
            <a:r>
              <a:rPr sz="3200" spc="15" dirty="0">
                <a:solidFill>
                  <a:srgbClr val="3D5E08"/>
                </a:solidFill>
                <a:latin typeface="Verdana"/>
                <a:cs typeface="Verdana"/>
              </a:rPr>
              <a:t>czyci  </a:t>
            </a:r>
            <a:r>
              <a:rPr sz="3200" spc="-30" dirty="0">
                <a:solidFill>
                  <a:srgbClr val="3D5E08"/>
                </a:solidFill>
                <a:latin typeface="Verdana"/>
                <a:cs typeface="Verdana"/>
              </a:rPr>
              <a:t>elami</a:t>
            </a:r>
            <a:r>
              <a:rPr sz="3200" spc="-2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70" dirty="0">
                <a:solidFill>
                  <a:srgbClr val="3D5E08"/>
                </a:solidFill>
                <a:latin typeface="Verdana"/>
                <a:cs typeface="Verdana"/>
              </a:rPr>
              <a:t>uczn</a:t>
            </a:r>
            <a:r>
              <a:rPr sz="3200" spc="-4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3200" spc="-1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3200" spc="-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90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3200" spc="160" dirty="0">
                <a:solidFill>
                  <a:srgbClr val="3D5E08"/>
                </a:solidFill>
                <a:latin typeface="Verdana"/>
                <a:cs typeface="Verdana"/>
              </a:rPr>
              <a:t>ego</a:t>
            </a:r>
            <a:endParaRPr sz="3200">
              <a:latin typeface="Verdana"/>
              <a:cs typeface="Verdana"/>
            </a:endParaRPr>
          </a:p>
          <a:p>
            <a:pPr marL="12700" marR="405130">
              <a:lnSpc>
                <a:spcPct val="100000"/>
              </a:lnSpc>
              <a:spcBef>
                <a:spcPts val="5"/>
              </a:spcBef>
            </a:pPr>
            <a:r>
              <a:rPr sz="3200" spc="80" dirty="0">
                <a:solidFill>
                  <a:srgbClr val="3D5E08"/>
                </a:solidFill>
                <a:latin typeface="Verdana"/>
                <a:cs typeface="Verdana"/>
              </a:rPr>
              <a:t>celem</a:t>
            </a:r>
            <a:r>
              <a:rPr sz="3200" spc="-2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35" dirty="0">
                <a:solidFill>
                  <a:srgbClr val="3D5E08"/>
                </a:solidFill>
                <a:latin typeface="Verdana"/>
                <a:cs typeface="Verdana"/>
              </a:rPr>
              <a:t>jes</a:t>
            </a:r>
            <a:r>
              <a:rPr sz="3200" spc="-19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5" dirty="0">
                <a:solidFill>
                  <a:srgbClr val="3D5E08"/>
                </a:solidFill>
                <a:latin typeface="Verdana"/>
                <a:cs typeface="Verdana"/>
              </a:rPr>
              <a:t>omówienie  </a:t>
            </a:r>
            <a:r>
              <a:rPr sz="3200" spc="35" dirty="0">
                <a:solidFill>
                  <a:srgbClr val="3D5E08"/>
                </a:solidFill>
                <a:latin typeface="Verdana"/>
                <a:cs typeface="Verdana"/>
              </a:rPr>
              <a:t>postępów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0" dirty="0">
                <a:solidFill>
                  <a:srgbClr val="3D5E08"/>
                </a:solidFill>
                <a:latin typeface="Verdana"/>
                <a:cs typeface="Verdana"/>
              </a:rPr>
              <a:t>dzieci</a:t>
            </a:r>
            <a:endParaRPr sz="3200">
              <a:latin typeface="Verdana"/>
              <a:cs typeface="Verdana"/>
            </a:endParaRPr>
          </a:p>
          <a:p>
            <a:pPr marL="12700" marR="781685">
              <a:lnSpc>
                <a:spcPct val="100000"/>
              </a:lnSpc>
            </a:pPr>
            <a:r>
              <a:rPr sz="3200" spc="4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140" dirty="0">
                <a:solidFill>
                  <a:srgbClr val="3D5E08"/>
                </a:solidFill>
                <a:latin typeface="Verdana"/>
                <a:cs typeface="Verdana"/>
              </a:rPr>
              <a:t>nauce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40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3200" spc="30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3200" spc="-18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40" dirty="0">
                <a:solidFill>
                  <a:srgbClr val="3D5E08"/>
                </a:solidFill>
                <a:latin typeface="Verdana"/>
                <a:cs typeface="Verdana"/>
              </a:rPr>
              <a:t>innych  </a:t>
            </a:r>
            <a:r>
              <a:rPr sz="3200" spc="5" dirty="0">
                <a:solidFill>
                  <a:srgbClr val="3D5E08"/>
                </a:solidFill>
                <a:latin typeface="Verdana"/>
                <a:cs typeface="Verdana"/>
              </a:rPr>
              <a:t>ważnych </a:t>
            </a:r>
            <a:r>
              <a:rPr sz="3200" spc="-70" dirty="0">
                <a:solidFill>
                  <a:srgbClr val="3D5E08"/>
                </a:solidFill>
                <a:latin typeface="Verdana"/>
                <a:cs typeface="Verdana"/>
              </a:rPr>
              <a:t>spraw </a:t>
            </a:r>
            <a:r>
              <a:rPr sz="3200" spc="-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75" dirty="0">
                <a:solidFill>
                  <a:srgbClr val="3D5E08"/>
                </a:solidFill>
                <a:latin typeface="Verdana"/>
                <a:cs typeface="Verdana"/>
              </a:rPr>
              <a:t>dotyczących </a:t>
            </a:r>
            <a:r>
              <a:rPr sz="3200" spc="-20" dirty="0">
                <a:solidFill>
                  <a:srgbClr val="3D5E08"/>
                </a:solidFill>
                <a:latin typeface="Verdana"/>
                <a:cs typeface="Verdana"/>
              </a:rPr>
              <a:t>życia </a:t>
            </a:r>
            <a:r>
              <a:rPr sz="3200" spc="-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75" dirty="0">
                <a:solidFill>
                  <a:srgbClr val="3D5E08"/>
                </a:solidFill>
                <a:latin typeface="Verdana"/>
                <a:cs typeface="Verdana"/>
              </a:rPr>
              <a:t>szkoły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86069" y="680669"/>
            <a:ext cx="4672330" cy="4994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80" dirty="0">
                <a:solidFill>
                  <a:srgbClr val="FF0000"/>
                </a:solidFill>
                <a:latin typeface="Tahoma"/>
                <a:cs typeface="Tahoma"/>
              </a:rPr>
              <a:t>Класний</a:t>
            </a:r>
            <a:r>
              <a:rPr sz="3200" b="1" spc="-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120" dirty="0">
                <a:solidFill>
                  <a:srgbClr val="FF0000"/>
                </a:solidFill>
                <a:latin typeface="Tahoma"/>
                <a:cs typeface="Tahoma"/>
              </a:rPr>
              <a:t>керівник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b="1" spc="-20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3200" b="1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105" dirty="0">
                <a:solidFill>
                  <a:srgbClr val="FF0000"/>
                </a:solidFill>
                <a:latin typeface="Tahoma"/>
                <a:cs typeface="Tahoma"/>
              </a:rPr>
              <a:t>Батьківсь</a:t>
            </a:r>
            <a:r>
              <a:rPr sz="3200" b="1" spc="-120" dirty="0">
                <a:solidFill>
                  <a:srgbClr val="FF0000"/>
                </a:solidFill>
                <a:latin typeface="Tahoma"/>
                <a:cs typeface="Tahoma"/>
              </a:rPr>
              <a:t>к</a:t>
            </a:r>
            <a:r>
              <a:rPr sz="3200" b="1" spc="-200" dirty="0">
                <a:solidFill>
                  <a:srgbClr val="FF0000"/>
                </a:solidFill>
                <a:latin typeface="Tahoma"/>
                <a:cs typeface="Tahoma"/>
              </a:rPr>
              <a:t>і</a:t>
            </a:r>
            <a:r>
              <a:rPr sz="3200" b="1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35" dirty="0">
                <a:solidFill>
                  <a:srgbClr val="FF0000"/>
                </a:solidFill>
                <a:latin typeface="Tahoma"/>
                <a:cs typeface="Tahoma"/>
              </a:rPr>
              <a:t>збори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3200" spc="-5" dirty="0">
                <a:solidFill>
                  <a:srgbClr val="3D5E08"/>
                </a:solidFill>
                <a:latin typeface="Verdana"/>
                <a:cs typeface="Verdana"/>
              </a:rPr>
              <a:t>Ц</a:t>
            </a:r>
            <a:r>
              <a:rPr sz="320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3200" spc="-2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45" dirty="0">
                <a:solidFill>
                  <a:srgbClr val="3D5E08"/>
                </a:solidFill>
                <a:latin typeface="Verdana"/>
                <a:cs typeface="Verdana"/>
              </a:rPr>
              <a:t>зустріч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70" dirty="0">
                <a:solidFill>
                  <a:srgbClr val="3D5E08"/>
                </a:solidFill>
                <a:latin typeface="Verdana"/>
                <a:cs typeface="Verdana"/>
              </a:rPr>
              <a:t>батьків</a:t>
            </a:r>
            <a:endParaRPr sz="32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3200" spc="-325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75" dirty="0">
                <a:solidFill>
                  <a:srgbClr val="3D5E08"/>
                </a:solidFill>
                <a:latin typeface="Verdana"/>
                <a:cs typeface="Verdana"/>
              </a:rPr>
              <a:t>вчителем</a:t>
            </a:r>
            <a:r>
              <a:rPr sz="3200" spc="-2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55" dirty="0">
                <a:solidFill>
                  <a:srgbClr val="3D5E08"/>
                </a:solidFill>
                <a:latin typeface="Verdana"/>
                <a:cs typeface="Verdana"/>
              </a:rPr>
              <a:t>/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35" dirty="0">
                <a:solidFill>
                  <a:srgbClr val="3D5E08"/>
                </a:solidFill>
                <a:latin typeface="Verdana"/>
                <a:cs typeface="Verdana"/>
              </a:rPr>
              <a:t>вчителями  </a:t>
            </a:r>
            <a:r>
              <a:rPr sz="3200" spc="-340" dirty="0">
                <a:solidFill>
                  <a:srgbClr val="3D5E08"/>
                </a:solidFill>
                <a:latin typeface="Verdana"/>
                <a:cs typeface="Verdana"/>
              </a:rPr>
              <a:t>учня</a:t>
            </a:r>
            <a:r>
              <a:rPr sz="3200" spc="-204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640" dirty="0">
                <a:solidFill>
                  <a:srgbClr val="3D5E08"/>
                </a:solidFill>
                <a:latin typeface="Verdana"/>
                <a:cs typeface="Verdana"/>
              </a:rPr>
              <a:t>Ї</a:t>
            </a:r>
            <a:r>
              <a:rPr sz="3200" spc="-360" dirty="0">
                <a:solidFill>
                  <a:srgbClr val="3D5E08"/>
                </a:solidFill>
                <a:latin typeface="Verdana"/>
                <a:cs typeface="Verdana"/>
              </a:rPr>
              <a:t>х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110" dirty="0">
                <a:solidFill>
                  <a:srgbClr val="3D5E08"/>
                </a:solidFill>
                <a:latin typeface="Verdana"/>
                <a:cs typeface="Verdana"/>
              </a:rPr>
              <a:t>метою</a:t>
            </a:r>
            <a:endParaRPr sz="3200">
              <a:latin typeface="Verdana"/>
              <a:cs typeface="Verdana"/>
            </a:endParaRPr>
          </a:p>
          <a:p>
            <a:pPr marL="12700" marR="184150">
              <a:lnSpc>
                <a:spcPct val="100000"/>
              </a:lnSpc>
              <a:spcBef>
                <a:spcPts val="5"/>
              </a:spcBef>
            </a:pPr>
            <a:r>
              <a:rPr sz="3200" spc="305" dirty="0">
                <a:solidFill>
                  <a:srgbClr val="3D5E08"/>
                </a:solidFill>
                <a:latin typeface="Verdana"/>
                <a:cs typeface="Verdana"/>
              </a:rPr>
              <a:t>є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dirty="0">
                <a:solidFill>
                  <a:srgbClr val="3D5E08"/>
                </a:solidFill>
                <a:latin typeface="Verdana"/>
                <a:cs typeface="Verdana"/>
              </a:rPr>
              <a:t>обговорен</a:t>
            </a:r>
            <a:r>
              <a:rPr sz="3200" spc="1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3200" spc="-495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3200" spc="-2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65" dirty="0">
                <a:solidFill>
                  <a:srgbClr val="3D5E08"/>
                </a:solidFill>
                <a:latin typeface="Verdana"/>
                <a:cs typeface="Verdana"/>
              </a:rPr>
              <a:t>успіхів  </a:t>
            </a:r>
            <a:r>
              <a:rPr sz="3200" spc="-110" dirty="0">
                <a:solidFill>
                  <a:srgbClr val="3D5E08"/>
                </a:solidFill>
                <a:latin typeface="Verdana"/>
                <a:cs typeface="Verdana"/>
              </a:rPr>
              <a:t>дітей</a:t>
            </a:r>
            <a:r>
              <a:rPr sz="3200" spc="-25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8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35" dirty="0">
                <a:solidFill>
                  <a:srgbClr val="3D5E08"/>
                </a:solidFill>
                <a:latin typeface="Verdana"/>
                <a:cs typeface="Verdana"/>
              </a:rPr>
              <a:t>навчанн</a:t>
            </a:r>
            <a:r>
              <a:rPr sz="3200" spc="-6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3200" spc="-2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40" dirty="0">
                <a:solidFill>
                  <a:srgbClr val="3D5E08"/>
                </a:solidFill>
                <a:latin typeface="Verdana"/>
                <a:cs typeface="Verdana"/>
              </a:rPr>
              <a:t>та  </a:t>
            </a:r>
            <a:r>
              <a:rPr sz="3200" spc="-60" dirty="0">
                <a:solidFill>
                  <a:srgbClr val="3D5E08"/>
                </a:solidFill>
                <a:latin typeface="Verdana"/>
                <a:cs typeface="Verdana"/>
              </a:rPr>
              <a:t>інш</a:t>
            </a:r>
            <a:r>
              <a:rPr sz="3200" spc="-50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3200" spc="-360" dirty="0">
                <a:solidFill>
                  <a:srgbClr val="3D5E08"/>
                </a:solidFill>
                <a:latin typeface="Verdana"/>
                <a:cs typeface="Verdana"/>
              </a:rPr>
              <a:t>х</a:t>
            </a:r>
            <a:r>
              <a:rPr sz="3200" spc="-2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55" dirty="0">
                <a:solidFill>
                  <a:srgbClr val="3D5E08"/>
                </a:solidFill>
                <a:latin typeface="Verdana"/>
                <a:cs typeface="Verdana"/>
              </a:rPr>
              <a:t>важливих  </a:t>
            </a:r>
            <a:r>
              <a:rPr sz="3200" spc="-160" dirty="0">
                <a:solidFill>
                  <a:srgbClr val="3D5E08"/>
                </a:solidFill>
                <a:latin typeface="Verdana"/>
                <a:cs typeface="Verdana"/>
              </a:rPr>
              <a:t>питань</a:t>
            </a:r>
            <a:r>
              <a:rPr sz="3200" spc="-9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340" dirty="0">
                <a:solidFill>
                  <a:srgbClr val="3D5E08"/>
                </a:solidFill>
                <a:latin typeface="Verdana"/>
                <a:cs typeface="Verdana"/>
              </a:rPr>
              <a:t>які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65" dirty="0">
                <a:solidFill>
                  <a:srgbClr val="3D5E08"/>
                </a:solidFill>
                <a:latin typeface="Verdana"/>
                <a:cs typeface="Verdana"/>
              </a:rPr>
              <a:t>стосу</a:t>
            </a:r>
            <a:r>
              <a:rPr sz="3200" spc="-145" dirty="0">
                <a:solidFill>
                  <a:srgbClr val="3D5E08"/>
                </a:solidFill>
                <a:latin typeface="Verdana"/>
                <a:cs typeface="Verdana"/>
              </a:rPr>
              <a:t>ються  </a:t>
            </a:r>
            <a:r>
              <a:rPr sz="3200" spc="-110" dirty="0">
                <a:solidFill>
                  <a:srgbClr val="3D5E08"/>
                </a:solidFill>
                <a:latin typeface="Verdana"/>
                <a:cs typeface="Verdana"/>
              </a:rPr>
              <a:t>шкільного</a:t>
            </a:r>
            <a:r>
              <a:rPr sz="3200" spc="-2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85" dirty="0">
                <a:solidFill>
                  <a:srgbClr val="3D5E08"/>
                </a:solidFill>
                <a:latin typeface="Verdana"/>
                <a:cs typeface="Verdana"/>
              </a:rPr>
              <a:t>життя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685771" y="1384512"/>
            <a:ext cx="683895" cy="369570"/>
            <a:chOff x="10685771" y="1384512"/>
            <a:chExt cx="683895" cy="3695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49613" y="1384512"/>
              <a:ext cx="146456" cy="14646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104151" y="1550834"/>
              <a:ext cx="265430" cy="146685"/>
            </a:xfrm>
            <a:custGeom>
              <a:avLst/>
              <a:gdLst/>
              <a:ahLst/>
              <a:cxnLst/>
              <a:rect l="l" t="t" r="r" b="b"/>
              <a:pathLst>
                <a:path w="265429" h="146685">
                  <a:moveTo>
                    <a:pt x="118690" y="0"/>
                  </a:moveTo>
                  <a:lnTo>
                    <a:pt x="73267" y="5284"/>
                  </a:lnTo>
                  <a:lnTo>
                    <a:pt x="30104" y="19257"/>
                  </a:lnTo>
                  <a:lnTo>
                    <a:pt x="0" y="36991"/>
                  </a:lnTo>
                  <a:lnTo>
                    <a:pt x="20171" y="43536"/>
                  </a:lnTo>
                  <a:lnTo>
                    <a:pt x="39540" y="52040"/>
                  </a:lnTo>
                  <a:lnTo>
                    <a:pt x="75299" y="74642"/>
                  </a:lnTo>
                  <a:lnTo>
                    <a:pt x="101086" y="113889"/>
                  </a:lnTo>
                  <a:lnTo>
                    <a:pt x="102783" y="129895"/>
                  </a:lnTo>
                  <a:lnTo>
                    <a:pt x="102783" y="146649"/>
                  </a:lnTo>
                  <a:lnTo>
                    <a:pt x="265130" y="146649"/>
                  </a:lnTo>
                  <a:lnTo>
                    <a:pt x="265130" y="72948"/>
                  </a:lnTo>
                  <a:lnTo>
                    <a:pt x="264318" y="64415"/>
                  </a:lnTo>
                  <a:lnTo>
                    <a:pt x="234113" y="32167"/>
                  </a:lnTo>
                  <a:lnTo>
                    <a:pt x="198146" y="15006"/>
                  </a:lnTo>
                  <a:lnTo>
                    <a:pt x="149115" y="2759"/>
                  </a:lnTo>
                  <a:lnTo>
                    <a:pt x="133955" y="888"/>
                  </a:lnTo>
                  <a:lnTo>
                    <a:pt x="1186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59094" y="1384512"/>
              <a:ext cx="146456" cy="14646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685767" y="1550834"/>
              <a:ext cx="488315" cy="203200"/>
            </a:xfrm>
            <a:custGeom>
              <a:avLst/>
              <a:gdLst/>
              <a:ahLst/>
              <a:cxnLst/>
              <a:rect l="l" t="t" r="r" b="b"/>
              <a:pathLst>
                <a:path w="488315" h="203200">
                  <a:moveTo>
                    <a:pt x="265518" y="37096"/>
                  </a:moveTo>
                  <a:lnTo>
                    <a:pt x="220611" y="13360"/>
                  </a:lnTo>
                  <a:lnTo>
                    <a:pt x="176923" y="2768"/>
                  </a:lnTo>
                  <a:lnTo>
                    <a:pt x="146545" y="0"/>
                  </a:lnTo>
                  <a:lnTo>
                    <a:pt x="131241" y="571"/>
                  </a:lnTo>
                  <a:lnTo>
                    <a:pt x="86309" y="9423"/>
                  </a:lnTo>
                  <a:lnTo>
                    <a:pt x="48996" y="23342"/>
                  </a:lnTo>
                  <a:lnTo>
                    <a:pt x="14681" y="43586"/>
                  </a:lnTo>
                  <a:lnTo>
                    <a:pt x="0" y="72948"/>
                  </a:lnTo>
                  <a:lnTo>
                    <a:pt x="0" y="146659"/>
                  </a:lnTo>
                  <a:lnTo>
                    <a:pt x="162737" y="146659"/>
                  </a:lnTo>
                  <a:lnTo>
                    <a:pt x="162737" y="129895"/>
                  </a:lnTo>
                  <a:lnTo>
                    <a:pt x="164528" y="114312"/>
                  </a:lnTo>
                  <a:lnTo>
                    <a:pt x="191439" y="73799"/>
                  </a:lnTo>
                  <a:lnTo>
                    <a:pt x="227025" y="52501"/>
                  </a:lnTo>
                  <a:lnTo>
                    <a:pt x="245960" y="44043"/>
                  </a:lnTo>
                  <a:lnTo>
                    <a:pt x="265518" y="37096"/>
                  </a:lnTo>
                  <a:close/>
                </a:path>
                <a:path w="488315" h="203200">
                  <a:moveTo>
                    <a:pt x="488315" y="129895"/>
                  </a:moveTo>
                  <a:lnTo>
                    <a:pt x="457212" y="89166"/>
                  </a:lnTo>
                  <a:lnTo>
                    <a:pt x="421233" y="72009"/>
                  </a:lnTo>
                  <a:lnTo>
                    <a:pt x="372198" y="59766"/>
                  </a:lnTo>
                  <a:lnTo>
                    <a:pt x="341757" y="57048"/>
                  </a:lnTo>
                  <a:lnTo>
                    <a:pt x="326478" y="57594"/>
                  </a:lnTo>
                  <a:lnTo>
                    <a:pt x="281622" y="66459"/>
                  </a:lnTo>
                  <a:lnTo>
                    <a:pt x="244271" y="80327"/>
                  </a:lnTo>
                  <a:lnTo>
                    <a:pt x="209994" y="100622"/>
                  </a:lnTo>
                  <a:lnTo>
                    <a:pt x="195300" y="129895"/>
                  </a:lnTo>
                  <a:lnTo>
                    <a:pt x="195300" y="203136"/>
                  </a:lnTo>
                  <a:lnTo>
                    <a:pt x="488315" y="203136"/>
                  </a:lnTo>
                  <a:lnTo>
                    <a:pt x="488315" y="1298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54306" y="1441459"/>
              <a:ext cx="146456" cy="146461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10686336" y="1000977"/>
            <a:ext cx="685165" cy="339090"/>
          </a:xfrm>
          <a:custGeom>
            <a:avLst/>
            <a:gdLst/>
            <a:ahLst/>
            <a:cxnLst/>
            <a:rect l="l" t="t" r="r" b="b"/>
            <a:pathLst>
              <a:path w="685165" h="339090">
                <a:moveTo>
                  <a:pt x="235780" y="282349"/>
                </a:moveTo>
                <a:lnTo>
                  <a:pt x="176482" y="282349"/>
                </a:lnTo>
                <a:lnTo>
                  <a:pt x="176482" y="338825"/>
                </a:lnTo>
                <a:lnTo>
                  <a:pt x="235780" y="282349"/>
                </a:lnTo>
                <a:close/>
              </a:path>
              <a:path w="685165" h="339090">
                <a:moveTo>
                  <a:pt x="370376" y="282349"/>
                </a:moveTo>
                <a:lnTo>
                  <a:pt x="299784" y="282349"/>
                </a:lnTo>
                <a:lnTo>
                  <a:pt x="336492" y="338825"/>
                </a:lnTo>
                <a:lnTo>
                  <a:pt x="370376" y="282349"/>
                </a:lnTo>
                <a:close/>
              </a:path>
              <a:path w="685165" h="339090">
                <a:moveTo>
                  <a:pt x="496502" y="282349"/>
                </a:moveTo>
                <a:lnTo>
                  <a:pt x="437204" y="282349"/>
                </a:lnTo>
                <a:lnTo>
                  <a:pt x="496502" y="338825"/>
                </a:lnTo>
                <a:lnTo>
                  <a:pt x="496502" y="282349"/>
                </a:lnTo>
                <a:close/>
              </a:path>
              <a:path w="685165" h="339090">
                <a:moveTo>
                  <a:pt x="647100" y="0"/>
                </a:moveTo>
                <a:lnTo>
                  <a:pt x="37649" y="0"/>
                </a:lnTo>
                <a:lnTo>
                  <a:pt x="22997" y="2959"/>
                </a:lnTo>
                <a:lnTo>
                  <a:pt x="11030" y="11030"/>
                </a:lnTo>
                <a:lnTo>
                  <a:pt x="2959" y="22998"/>
                </a:lnTo>
                <a:lnTo>
                  <a:pt x="0" y="37650"/>
                </a:lnTo>
                <a:lnTo>
                  <a:pt x="0" y="244698"/>
                </a:lnTo>
                <a:lnTo>
                  <a:pt x="2959" y="259353"/>
                </a:lnTo>
                <a:lnTo>
                  <a:pt x="11030" y="271321"/>
                </a:lnTo>
                <a:lnTo>
                  <a:pt x="22997" y="279390"/>
                </a:lnTo>
                <a:lnTo>
                  <a:pt x="37649" y="282349"/>
                </a:lnTo>
                <a:lnTo>
                  <a:pt x="647100" y="282349"/>
                </a:lnTo>
                <a:lnTo>
                  <a:pt x="661752" y="279390"/>
                </a:lnTo>
                <a:lnTo>
                  <a:pt x="673720" y="271321"/>
                </a:lnTo>
                <a:lnTo>
                  <a:pt x="681790" y="259353"/>
                </a:lnTo>
                <a:lnTo>
                  <a:pt x="684750" y="244698"/>
                </a:lnTo>
                <a:lnTo>
                  <a:pt x="684750" y="197634"/>
                </a:lnTo>
                <a:lnTo>
                  <a:pt x="94123" y="197634"/>
                </a:lnTo>
                <a:lnTo>
                  <a:pt x="94123" y="178809"/>
                </a:lnTo>
                <a:lnTo>
                  <a:pt x="684750" y="178809"/>
                </a:lnTo>
                <a:lnTo>
                  <a:pt x="684750" y="150571"/>
                </a:lnTo>
                <a:lnTo>
                  <a:pt x="94123" y="150571"/>
                </a:lnTo>
                <a:lnTo>
                  <a:pt x="94123" y="131746"/>
                </a:lnTo>
                <a:lnTo>
                  <a:pt x="684750" y="131746"/>
                </a:lnTo>
                <a:lnTo>
                  <a:pt x="684750" y="103508"/>
                </a:lnTo>
                <a:lnTo>
                  <a:pt x="94123" y="103508"/>
                </a:lnTo>
                <a:lnTo>
                  <a:pt x="94123" y="84682"/>
                </a:lnTo>
                <a:lnTo>
                  <a:pt x="684750" y="84682"/>
                </a:lnTo>
                <a:lnTo>
                  <a:pt x="684750" y="37650"/>
                </a:lnTo>
                <a:lnTo>
                  <a:pt x="681790" y="22998"/>
                </a:lnTo>
                <a:lnTo>
                  <a:pt x="673720" y="11030"/>
                </a:lnTo>
                <a:lnTo>
                  <a:pt x="661752" y="2959"/>
                </a:lnTo>
                <a:lnTo>
                  <a:pt x="647100" y="0"/>
                </a:lnTo>
                <a:close/>
              </a:path>
              <a:path w="685165" h="339090">
                <a:moveTo>
                  <a:pt x="684750" y="178809"/>
                </a:moveTo>
                <a:lnTo>
                  <a:pt x="440028" y="178809"/>
                </a:lnTo>
                <a:lnTo>
                  <a:pt x="440028" y="197634"/>
                </a:lnTo>
                <a:lnTo>
                  <a:pt x="684750" y="197634"/>
                </a:lnTo>
                <a:lnTo>
                  <a:pt x="684750" y="178809"/>
                </a:lnTo>
                <a:close/>
              </a:path>
              <a:path w="685165" h="339090">
                <a:moveTo>
                  <a:pt x="684750" y="131746"/>
                </a:moveTo>
                <a:lnTo>
                  <a:pt x="590626" y="131746"/>
                </a:lnTo>
                <a:lnTo>
                  <a:pt x="590626" y="150571"/>
                </a:lnTo>
                <a:lnTo>
                  <a:pt x="684750" y="150571"/>
                </a:lnTo>
                <a:lnTo>
                  <a:pt x="684750" y="131746"/>
                </a:lnTo>
                <a:close/>
              </a:path>
              <a:path w="685165" h="339090">
                <a:moveTo>
                  <a:pt x="684750" y="84682"/>
                </a:moveTo>
                <a:lnTo>
                  <a:pt x="534152" y="84682"/>
                </a:lnTo>
                <a:lnTo>
                  <a:pt x="534152" y="103508"/>
                </a:lnTo>
                <a:lnTo>
                  <a:pt x="684750" y="103508"/>
                </a:lnTo>
                <a:lnTo>
                  <a:pt x="684750" y="846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4757603" y="6156409"/>
            <a:ext cx="817244" cy="490855"/>
            <a:chOff x="4757603" y="6156409"/>
            <a:chExt cx="817244" cy="490855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21257" y="6428318"/>
              <a:ext cx="268958" cy="20343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57603" y="6156409"/>
              <a:ext cx="188096" cy="22387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873372" y="6241123"/>
              <a:ext cx="504825" cy="405765"/>
            </a:xfrm>
            <a:custGeom>
              <a:avLst/>
              <a:gdLst/>
              <a:ahLst/>
              <a:cxnLst/>
              <a:rect l="l" t="t" r="r" b="b"/>
              <a:pathLst>
                <a:path w="504825" h="405765">
                  <a:moveTo>
                    <a:pt x="451086" y="289910"/>
                  </a:moveTo>
                  <a:lnTo>
                    <a:pt x="299313" y="289910"/>
                  </a:lnTo>
                  <a:lnTo>
                    <a:pt x="306181" y="290454"/>
                  </a:lnTo>
                  <a:lnTo>
                    <a:pt x="312608" y="292146"/>
                  </a:lnTo>
                  <a:lnTo>
                    <a:pt x="336963" y="324737"/>
                  </a:lnTo>
                  <a:lnTo>
                    <a:pt x="336815" y="332311"/>
                  </a:lnTo>
                  <a:lnTo>
                    <a:pt x="335080" y="339444"/>
                  </a:lnTo>
                  <a:lnTo>
                    <a:pt x="331933" y="346048"/>
                  </a:lnTo>
                  <a:lnTo>
                    <a:pt x="327550" y="352034"/>
                  </a:lnTo>
                  <a:lnTo>
                    <a:pt x="295548" y="388743"/>
                  </a:lnTo>
                  <a:lnTo>
                    <a:pt x="308725" y="399097"/>
                  </a:lnTo>
                  <a:lnTo>
                    <a:pt x="315314" y="402862"/>
                  </a:lnTo>
                  <a:lnTo>
                    <a:pt x="322844" y="405686"/>
                  </a:lnTo>
                  <a:lnTo>
                    <a:pt x="331315" y="404745"/>
                  </a:lnTo>
                  <a:lnTo>
                    <a:pt x="345610" y="400539"/>
                  </a:lnTo>
                  <a:lnTo>
                    <a:pt x="356729" y="391567"/>
                  </a:lnTo>
                  <a:lnTo>
                    <a:pt x="363611" y="379066"/>
                  </a:lnTo>
                  <a:lnTo>
                    <a:pt x="365200" y="364270"/>
                  </a:lnTo>
                  <a:lnTo>
                    <a:pt x="365200" y="363329"/>
                  </a:lnTo>
                  <a:lnTo>
                    <a:pt x="377811" y="363329"/>
                  </a:lnTo>
                  <a:lnTo>
                    <a:pt x="406908" y="338591"/>
                  </a:lnTo>
                  <a:lnTo>
                    <a:pt x="408497" y="322854"/>
                  </a:lnTo>
                  <a:lnTo>
                    <a:pt x="421108" y="322854"/>
                  </a:lnTo>
                  <a:lnTo>
                    <a:pt x="432204" y="319589"/>
                  </a:lnTo>
                  <a:lnTo>
                    <a:pt x="443322" y="310618"/>
                  </a:lnTo>
                  <a:lnTo>
                    <a:pt x="450205" y="298117"/>
                  </a:lnTo>
                  <a:lnTo>
                    <a:pt x="451086" y="289910"/>
                  </a:lnTo>
                  <a:close/>
                </a:path>
                <a:path w="504825" h="405765">
                  <a:moveTo>
                    <a:pt x="377811" y="363329"/>
                  </a:moveTo>
                  <a:lnTo>
                    <a:pt x="365200" y="363329"/>
                  </a:lnTo>
                  <a:lnTo>
                    <a:pt x="368023" y="364270"/>
                  </a:lnTo>
                  <a:lnTo>
                    <a:pt x="374612" y="364270"/>
                  </a:lnTo>
                  <a:lnTo>
                    <a:pt x="377811" y="363329"/>
                  </a:lnTo>
                  <a:close/>
                </a:path>
                <a:path w="504825" h="405765">
                  <a:moveTo>
                    <a:pt x="421108" y="322854"/>
                  </a:moveTo>
                  <a:lnTo>
                    <a:pt x="408497" y="322854"/>
                  </a:lnTo>
                  <a:lnTo>
                    <a:pt x="411320" y="323796"/>
                  </a:lnTo>
                  <a:lnTo>
                    <a:pt x="417909" y="323796"/>
                  </a:lnTo>
                  <a:lnTo>
                    <a:pt x="421108" y="322854"/>
                  </a:lnTo>
                  <a:close/>
                </a:path>
                <a:path w="504825" h="405765">
                  <a:moveTo>
                    <a:pt x="503290" y="252259"/>
                  </a:moveTo>
                  <a:lnTo>
                    <a:pt x="246604" y="252259"/>
                  </a:lnTo>
                  <a:lnTo>
                    <a:pt x="254192" y="252951"/>
                  </a:lnTo>
                  <a:lnTo>
                    <a:pt x="261428" y="254966"/>
                  </a:lnTo>
                  <a:lnTo>
                    <a:pt x="287548" y="283527"/>
                  </a:lnTo>
                  <a:lnTo>
                    <a:pt x="288959" y="291793"/>
                  </a:lnTo>
                  <a:lnTo>
                    <a:pt x="291783" y="290851"/>
                  </a:lnTo>
                  <a:lnTo>
                    <a:pt x="295548" y="289910"/>
                  </a:lnTo>
                  <a:lnTo>
                    <a:pt x="451086" y="289910"/>
                  </a:lnTo>
                  <a:lnTo>
                    <a:pt x="451771" y="283527"/>
                  </a:lnTo>
                  <a:lnTo>
                    <a:pt x="451794" y="281439"/>
                  </a:lnTo>
                  <a:lnTo>
                    <a:pt x="450852" y="279556"/>
                  </a:lnTo>
                  <a:lnTo>
                    <a:pt x="450852" y="277674"/>
                  </a:lnTo>
                  <a:lnTo>
                    <a:pt x="483414" y="277674"/>
                  </a:lnTo>
                  <a:lnTo>
                    <a:pt x="484913" y="277232"/>
                  </a:lnTo>
                  <a:lnTo>
                    <a:pt x="496032" y="268261"/>
                  </a:lnTo>
                  <a:lnTo>
                    <a:pt x="502915" y="255760"/>
                  </a:lnTo>
                  <a:lnTo>
                    <a:pt x="503290" y="252259"/>
                  </a:lnTo>
                  <a:close/>
                </a:path>
                <a:path w="504825" h="405765">
                  <a:moveTo>
                    <a:pt x="483414" y="277674"/>
                  </a:moveTo>
                  <a:lnTo>
                    <a:pt x="450852" y="277674"/>
                  </a:lnTo>
                  <a:lnTo>
                    <a:pt x="456500" y="280497"/>
                  </a:lnTo>
                  <a:lnTo>
                    <a:pt x="463088" y="282380"/>
                  </a:lnTo>
                  <a:lnTo>
                    <a:pt x="470618" y="281439"/>
                  </a:lnTo>
                  <a:lnTo>
                    <a:pt x="483414" y="277674"/>
                  </a:lnTo>
                  <a:close/>
                </a:path>
                <a:path w="504825" h="405765">
                  <a:moveTo>
                    <a:pt x="485364" y="208020"/>
                  </a:moveTo>
                  <a:lnTo>
                    <a:pt x="187306" y="208020"/>
                  </a:lnTo>
                  <a:lnTo>
                    <a:pt x="195733" y="208726"/>
                  </a:lnTo>
                  <a:lnTo>
                    <a:pt x="203895" y="210844"/>
                  </a:lnTo>
                  <a:lnTo>
                    <a:pt x="233323" y="244464"/>
                  </a:lnTo>
                  <a:lnTo>
                    <a:pt x="234368" y="254142"/>
                  </a:lnTo>
                  <a:lnTo>
                    <a:pt x="238133" y="253201"/>
                  </a:lnTo>
                  <a:lnTo>
                    <a:pt x="242839" y="252259"/>
                  </a:lnTo>
                  <a:lnTo>
                    <a:pt x="503290" y="252259"/>
                  </a:lnTo>
                  <a:lnTo>
                    <a:pt x="504503" y="240964"/>
                  </a:lnTo>
                  <a:lnTo>
                    <a:pt x="504209" y="233552"/>
                  </a:lnTo>
                  <a:lnTo>
                    <a:pt x="502150" y="226845"/>
                  </a:lnTo>
                  <a:lnTo>
                    <a:pt x="498679" y="220845"/>
                  </a:lnTo>
                  <a:lnTo>
                    <a:pt x="494149" y="215550"/>
                  </a:lnTo>
                  <a:lnTo>
                    <a:pt x="485364" y="208020"/>
                  </a:lnTo>
                  <a:close/>
                </a:path>
                <a:path w="504825" h="405765">
                  <a:moveTo>
                    <a:pt x="204363" y="165663"/>
                  </a:moveTo>
                  <a:lnTo>
                    <a:pt x="124243" y="165663"/>
                  </a:lnTo>
                  <a:lnTo>
                    <a:pt x="132670" y="166369"/>
                  </a:lnTo>
                  <a:lnTo>
                    <a:pt x="140832" y="168487"/>
                  </a:lnTo>
                  <a:lnTo>
                    <a:pt x="169863" y="201181"/>
                  </a:lnTo>
                  <a:lnTo>
                    <a:pt x="171305" y="210844"/>
                  </a:lnTo>
                  <a:lnTo>
                    <a:pt x="176011" y="208961"/>
                  </a:lnTo>
                  <a:lnTo>
                    <a:pt x="181658" y="208020"/>
                  </a:lnTo>
                  <a:lnTo>
                    <a:pt x="485364" y="208020"/>
                  </a:lnTo>
                  <a:lnTo>
                    <a:pt x="440342" y="169428"/>
                  </a:lnTo>
                  <a:lnTo>
                    <a:pt x="224955" y="169428"/>
                  </a:lnTo>
                  <a:lnTo>
                    <a:pt x="214587" y="168545"/>
                  </a:lnTo>
                  <a:lnTo>
                    <a:pt x="204836" y="165898"/>
                  </a:lnTo>
                  <a:lnTo>
                    <a:pt x="204363" y="165663"/>
                  </a:lnTo>
                  <a:close/>
                </a:path>
                <a:path w="504825" h="405765">
                  <a:moveTo>
                    <a:pt x="81887" y="0"/>
                  </a:moveTo>
                  <a:lnTo>
                    <a:pt x="0" y="135542"/>
                  </a:lnTo>
                  <a:lnTo>
                    <a:pt x="64004" y="209902"/>
                  </a:lnTo>
                  <a:lnTo>
                    <a:pt x="88476" y="181664"/>
                  </a:lnTo>
                  <a:lnTo>
                    <a:pt x="95653" y="174796"/>
                  </a:lnTo>
                  <a:lnTo>
                    <a:pt x="104242" y="169781"/>
                  </a:lnTo>
                  <a:lnTo>
                    <a:pt x="113889" y="166707"/>
                  </a:lnTo>
                  <a:lnTo>
                    <a:pt x="124243" y="165663"/>
                  </a:lnTo>
                  <a:lnTo>
                    <a:pt x="204363" y="165663"/>
                  </a:lnTo>
                  <a:lnTo>
                    <a:pt x="195968" y="161486"/>
                  </a:lnTo>
                  <a:lnTo>
                    <a:pt x="188247" y="155309"/>
                  </a:lnTo>
                  <a:lnTo>
                    <a:pt x="174658" y="137381"/>
                  </a:lnTo>
                  <a:lnTo>
                    <a:pt x="169187" y="116364"/>
                  </a:lnTo>
                  <a:lnTo>
                    <a:pt x="171834" y="94818"/>
                  </a:lnTo>
                  <a:lnTo>
                    <a:pt x="182600" y="75301"/>
                  </a:lnTo>
                  <a:lnTo>
                    <a:pt x="235683" y="14119"/>
                  </a:lnTo>
                  <a:lnTo>
                    <a:pt x="165304" y="14119"/>
                  </a:lnTo>
                  <a:lnTo>
                    <a:pt x="124434" y="12883"/>
                  </a:lnTo>
                  <a:lnTo>
                    <a:pt x="81887" y="0"/>
                  </a:lnTo>
                  <a:close/>
                </a:path>
                <a:path w="504825" h="405765">
                  <a:moveTo>
                    <a:pt x="332256" y="76242"/>
                  </a:moveTo>
                  <a:lnTo>
                    <a:pt x="267311" y="150602"/>
                  </a:lnTo>
                  <a:lnTo>
                    <a:pt x="229661" y="169428"/>
                  </a:lnTo>
                  <a:lnTo>
                    <a:pt x="440342" y="169428"/>
                  </a:lnTo>
                  <a:lnTo>
                    <a:pt x="342610" y="85655"/>
                  </a:lnTo>
                  <a:lnTo>
                    <a:pt x="332256" y="76242"/>
                  </a:lnTo>
                  <a:close/>
                </a:path>
                <a:path w="504825" h="405765">
                  <a:moveTo>
                    <a:pt x="203527" y="11118"/>
                  </a:moveTo>
                  <a:lnTo>
                    <a:pt x="165304" y="14119"/>
                  </a:lnTo>
                  <a:lnTo>
                    <a:pt x="235683" y="14119"/>
                  </a:lnTo>
                  <a:lnTo>
                    <a:pt x="238133" y="11295"/>
                  </a:lnTo>
                  <a:lnTo>
                    <a:pt x="203527" y="111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86493" y="6156409"/>
              <a:ext cx="188100" cy="22387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059737" y="6232652"/>
              <a:ext cx="398145" cy="221615"/>
            </a:xfrm>
            <a:custGeom>
              <a:avLst/>
              <a:gdLst/>
              <a:ahLst/>
              <a:cxnLst/>
              <a:rect l="l" t="t" r="r" b="b"/>
              <a:pathLst>
                <a:path w="398145" h="221614">
                  <a:moveTo>
                    <a:pt x="345766" y="57417"/>
                  </a:moveTo>
                  <a:lnTo>
                    <a:pt x="144009" y="57417"/>
                  </a:lnTo>
                  <a:lnTo>
                    <a:pt x="320020" y="208961"/>
                  </a:lnTo>
                  <a:lnTo>
                    <a:pt x="326609" y="215550"/>
                  </a:lnTo>
                  <a:lnTo>
                    <a:pt x="330374" y="221198"/>
                  </a:lnTo>
                  <a:lnTo>
                    <a:pt x="398143" y="143072"/>
                  </a:lnTo>
                  <a:lnTo>
                    <a:pt x="345766" y="57417"/>
                  </a:lnTo>
                  <a:close/>
                </a:path>
                <a:path w="398145" h="221614">
                  <a:moveTo>
                    <a:pt x="115772" y="0"/>
                  </a:moveTo>
                  <a:lnTo>
                    <a:pt x="9412" y="96950"/>
                  </a:lnTo>
                  <a:lnTo>
                    <a:pt x="0" y="124365"/>
                  </a:lnTo>
                  <a:lnTo>
                    <a:pt x="3853" y="138116"/>
                  </a:lnTo>
                  <a:lnTo>
                    <a:pt x="41414" y="159074"/>
                  </a:lnTo>
                  <a:lnTo>
                    <a:pt x="48429" y="157809"/>
                  </a:lnTo>
                  <a:lnTo>
                    <a:pt x="55180" y="155309"/>
                  </a:lnTo>
                  <a:lnTo>
                    <a:pt x="61401" y="151397"/>
                  </a:lnTo>
                  <a:lnTo>
                    <a:pt x="66827" y="145896"/>
                  </a:lnTo>
                  <a:lnTo>
                    <a:pt x="144009" y="57417"/>
                  </a:lnTo>
                  <a:lnTo>
                    <a:pt x="345766" y="57417"/>
                  </a:lnTo>
                  <a:lnTo>
                    <a:pt x="325395" y="24105"/>
                  </a:lnTo>
                  <a:lnTo>
                    <a:pt x="263164" y="24105"/>
                  </a:lnTo>
                  <a:lnTo>
                    <a:pt x="213660" y="21766"/>
                  </a:lnTo>
                  <a:lnTo>
                    <a:pt x="166981" y="11839"/>
                  </a:lnTo>
                  <a:lnTo>
                    <a:pt x="120478" y="941"/>
                  </a:lnTo>
                  <a:lnTo>
                    <a:pt x="119537" y="941"/>
                  </a:lnTo>
                  <a:lnTo>
                    <a:pt x="115772" y="0"/>
                  </a:lnTo>
                  <a:close/>
                </a:path>
                <a:path w="398145" h="221614">
                  <a:moveTo>
                    <a:pt x="318138" y="12236"/>
                  </a:moveTo>
                  <a:lnTo>
                    <a:pt x="263164" y="24105"/>
                  </a:lnTo>
                  <a:lnTo>
                    <a:pt x="325395" y="24105"/>
                  </a:lnTo>
                  <a:lnTo>
                    <a:pt x="318138" y="122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1052" y="1364361"/>
            <a:ext cx="42500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60" dirty="0">
                <a:solidFill>
                  <a:srgbClr val="FFFFFF"/>
                </a:solidFill>
              </a:rPr>
              <a:t>Ocena</a:t>
            </a:r>
            <a:r>
              <a:rPr sz="3200" spc="-40" dirty="0">
                <a:solidFill>
                  <a:srgbClr val="FFFFFF"/>
                </a:solidFill>
              </a:rPr>
              <a:t> </a:t>
            </a:r>
            <a:r>
              <a:rPr sz="3200" spc="-285" dirty="0">
                <a:solidFill>
                  <a:srgbClr val="FFFFFF"/>
                </a:solidFill>
              </a:rPr>
              <a:t>w</a:t>
            </a:r>
            <a:r>
              <a:rPr sz="3200" spc="-40" dirty="0">
                <a:solidFill>
                  <a:srgbClr val="FFFFFF"/>
                </a:solidFill>
              </a:rPr>
              <a:t> </a:t>
            </a:r>
            <a:r>
              <a:rPr sz="3200" spc="10" dirty="0">
                <a:solidFill>
                  <a:srgbClr val="FFFFFF"/>
                </a:solidFill>
              </a:rPr>
              <a:t>klasac</a:t>
            </a:r>
            <a:r>
              <a:rPr sz="3200" spc="20" dirty="0">
                <a:solidFill>
                  <a:srgbClr val="FFFFFF"/>
                </a:solidFill>
              </a:rPr>
              <a:t>h</a:t>
            </a:r>
            <a:r>
              <a:rPr sz="3200" spc="-45" dirty="0">
                <a:solidFill>
                  <a:srgbClr val="FFFFFF"/>
                </a:solidFill>
              </a:rPr>
              <a:t> </a:t>
            </a:r>
            <a:r>
              <a:rPr sz="3200" spc="-250" dirty="0">
                <a:solidFill>
                  <a:srgbClr val="FFFFFF"/>
                </a:solidFill>
              </a:rPr>
              <a:t>1</a:t>
            </a:r>
            <a:r>
              <a:rPr sz="3200" spc="-40" dirty="0">
                <a:solidFill>
                  <a:srgbClr val="FFFFFF"/>
                </a:solidFill>
              </a:rPr>
              <a:t>-</a:t>
            </a:r>
            <a:r>
              <a:rPr sz="3200" spc="-245" dirty="0">
                <a:solidFill>
                  <a:srgbClr val="FFFFFF"/>
                </a:solidFill>
              </a:rPr>
              <a:t>3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016" y="1943481"/>
            <a:ext cx="4749800" cy="2955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237490" indent="-287020">
              <a:lnSpc>
                <a:spcPct val="100000"/>
              </a:lnSpc>
              <a:spcBef>
                <a:spcPts val="105"/>
              </a:spcBef>
            </a:pPr>
            <a:r>
              <a:rPr sz="2050" spc="72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2050" spc="-16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600" spc="165" dirty="0">
                <a:solidFill>
                  <a:srgbClr val="3D5E08"/>
                </a:solidFill>
                <a:latin typeface="Verdana"/>
                <a:cs typeface="Verdana"/>
              </a:rPr>
              <a:t>Ocen</a:t>
            </a:r>
            <a:r>
              <a:rPr sz="2600" spc="16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jes</a:t>
            </a:r>
            <a:r>
              <a:rPr sz="2600" spc="-155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14" dirty="0">
                <a:solidFill>
                  <a:srgbClr val="3D5E08"/>
                </a:solidFill>
                <a:latin typeface="Verdana"/>
                <a:cs typeface="Verdana"/>
              </a:rPr>
              <a:t>przedstaw</a:t>
            </a:r>
            <a:r>
              <a:rPr sz="2600" spc="-9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600" spc="35" dirty="0">
                <a:solidFill>
                  <a:srgbClr val="3D5E08"/>
                </a:solidFill>
                <a:latin typeface="Verdana"/>
                <a:cs typeface="Verdana"/>
              </a:rPr>
              <a:t>ona </a:t>
            </a:r>
            <a:r>
              <a:rPr sz="2600" spc="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35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75" dirty="0">
                <a:solidFill>
                  <a:srgbClr val="3D5E08"/>
                </a:solidFill>
                <a:latin typeface="Verdana"/>
                <a:cs typeface="Verdana"/>
              </a:rPr>
              <a:t>formie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35" dirty="0">
                <a:solidFill>
                  <a:srgbClr val="3D5E08"/>
                </a:solidFill>
                <a:latin typeface="Verdana"/>
                <a:cs typeface="Verdana"/>
              </a:rPr>
              <a:t>op</a:t>
            </a:r>
            <a:r>
              <a:rPr sz="2600" spc="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600" spc="-60" dirty="0">
                <a:solidFill>
                  <a:srgbClr val="3D5E08"/>
                </a:solidFill>
                <a:latin typeface="Verdana"/>
                <a:cs typeface="Verdana"/>
              </a:rPr>
              <a:t>so</a:t>
            </a:r>
            <a:r>
              <a:rPr sz="2600" spc="-9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600" spc="-150" dirty="0">
                <a:solidFill>
                  <a:srgbClr val="3D5E08"/>
                </a:solidFill>
                <a:latin typeface="Verdana"/>
                <a:cs typeface="Verdana"/>
              </a:rPr>
              <a:t>ej.</a:t>
            </a:r>
            <a:endParaRPr sz="2600">
              <a:latin typeface="Verdana"/>
              <a:cs typeface="Verdana"/>
            </a:endParaRPr>
          </a:p>
          <a:p>
            <a:pPr marL="299085" marR="5080" indent="-287020">
              <a:lnSpc>
                <a:spcPct val="100000"/>
              </a:lnSpc>
              <a:spcBef>
                <a:spcPts val="1225"/>
              </a:spcBef>
            </a:pPr>
            <a:r>
              <a:rPr sz="2050" spc="72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2050" spc="-16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600" spc="95" dirty="0">
                <a:solidFill>
                  <a:srgbClr val="3D5E08"/>
                </a:solidFill>
                <a:latin typeface="Verdana"/>
                <a:cs typeface="Verdana"/>
              </a:rPr>
              <a:t>Na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05" dirty="0">
                <a:solidFill>
                  <a:srgbClr val="3D5E08"/>
                </a:solidFill>
                <a:latin typeface="Verdana"/>
                <a:cs typeface="Verdana"/>
              </a:rPr>
              <a:t>kon</a:t>
            </a:r>
            <a:r>
              <a:rPr sz="2600" spc="-6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600" spc="235" dirty="0">
                <a:solidFill>
                  <a:srgbClr val="3D5E08"/>
                </a:solidFill>
                <a:latin typeface="Verdana"/>
                <a:cs typeface="Verdana"/>
              </a:rPr>
              <a:t>ec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135" dirty="0">
                <a:solidFill>
                  <a:srgbClr val="3D5E08"/>
                </a:solidFill>
                <a:latin typeface="Verdana"/>
                <a:cs typeface="Verdana"/>
              </a:rPr>
              <a:t>p</a:t>
            </a:r>
            <a:r>
              <a:rPr sz="2600" spc="125" dirty="0">
                <a:solidFill>
                  <a:srgbClr val="3D5E08"/>
                </a:solidFill>
                <a:latin typeface="Verdana"/>
                <a:cs typeface="Verdana"/>
              </a:rPr>
              <a:t>ó</a:t>
            </a:r>
            <a:r>
              <a:rPr sz="2600" spc="40" dirty="0">
                <a:solidFill>
                  <a:srgbClr val="3D5E08"/>
                </a:solidFill>
                <a:latin typeface="Verdana"/>
                <a:cs typeface="Verdana"/>
              </a:rPr>
              <a:t>łro</a:t>
            </a:r>
            <a:r>
              <a:rPr sz="2600" spc="35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600" spc="-25" dirty="0">
                <a:solidFill>
                  <a:srgbClr val="3D5E08"/>
                </a:solidFill>
                <a:latin typeface="Verdana"/>
                <a:cs typeface="Verdana"/>
              </a:rPr>
              <a:t>za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35" dirty="0">
                <a:solidFill>
                  <a:srgbClr val="3D5E08"/>
                </a:solidFill>
                <a:latin typeface="Verdana"/>
                <a:cs typeface="Verdana"/>
              </a:rPr>
              <a:t>rodzi</a:t>
            </a:r>
            <a:r>
              <a:rPr sz="2600" spc="-145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600" spc="5" dirty="0">
                <a:solidFill>
                  <a:srgbClr val="3D5E08"/>
                </a:solidFill>
                <a:latin typeface="Verdana"/>
                <a:cs typeface="Verdana"/>
              </a:rPr>
              <a:t>e </a:t>
            </a:r>
            <a:r>
              <a:rPr sz="2600" spc="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5" dirty="0">
                <a:solidFill>
                  <a:srgbClr val="3D5E08"/>
                </a:solidFill>
                <a:latin typeface="Verdana"/>
                <a:cs typeface="Verdana"/>
              </a:rPr>
              <a:t>ucz</a:t>
            </a:r>
            <a:r>
              <a:rPr sz="2600" spc="-30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600" spc="-15" dirty="0">
                <a:solidFill>
                  <a:srgbClr val="3D5E08"/>
                </a:solidFill>
                <a:latin typeface="Verdana"/>
                <a:cs typeface="Verdana"/>
              </a:rPr>
              <a:t>iów</a:t>
            </a:r>
            <a:r>
              <a:rPr sz="26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40" dirty="0">
                <a:solidFill>
                  <a:srgbClr val="3D5E08"/>
                </a:solidFill>
                <a:latin typeface="Verdana"/>
                <a:cs typeface="Verdana"/>
              </a:rPr>
              <a:t>klas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1</a:t>
            </a:r>
            <a:r>
              <a:rPr sz="2600" spc="-325" dirty="0">
                <a:solidFill>
                  <a:srgbClr val="3D5E08"/>
                </a:solidFill>
                <a:latin typeface="Verdana"/>
                <a:cs typeface="Verdana"/>
              </a:rPr>
              <a:t>-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3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45" dirty="0">
                <a:solidFill>
                  <a:srgbClr val="3D5E08"/>
                </a:solidFill>
                <a:latin typeface="Verdana"/>
                <a:cs typeface="Verdana"/>
              </a:rPr>
              <a:t>otrz</a:t>
            </a:r>
            <a:r>
              <a:rPr sz="2600" spc="-185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600" spc="-65" dirty="0">
                <a:solidFill>
                  <a:srgbClr val="3D5E08"/>
                </a:solidFill>
                <a:latin typeface="Verdana"/>
                <a:cs typeface="Verdana"/>
              </a:rPr>
              <a:t>mują  </a:t>
            </a:r>
            <a:r>
              <a:rPr sz="2600" spc="145" dirty="0">
                <a:solidFill>
                  <a:srgbClr val="3D5E08"/>
                </a:solidFill>
                <a:latin typeface="Verdana"/>
                <a:cs typeface="Verdana"/>
              </a:rPr>
              <a:t>od</a:t>
            </a:r>
            <a:r>
              <a:rPr sz="26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25" dirty="0">
                <a:solidFill>
                  <a:srgbClr val="3D5E08"/>
                </a:solidFill>
                <a:latin typeface="Verdana"/>
                <a:cs typeface="Verdana"/>
              </a:rPr>
              <a:t>nauczyciela</a:t>
            </a:r>
            <a:r>
              <a:rPr sz="26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00" dirty="0">
                <a:solidFill>
                  <a:srgbClr val="3D5E08"/>
                </a:solidFill>
                <a:latin typeface="Verdana"/>
                <a:cs typeface="Verdana"/>
              </a:rPr>
              <a:t>kartkę</a:t>
            </a:r>
            <a:endParaRPr sz="26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2600" spc="-260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24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600" spc="200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600" spc="100" dirty="0">
                <a:solidFill>
                  <a:srgbClr val="3D5E08"/>
                </a:solidFill>
                <a:latin typeface="Verdana"/>
                <a:cs typeface="Verdana"/>
              </a:rPr>
              <a:t>eną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5" dirty="0">
                <a:solidFill>
                  <a:srgbClr val="3D5E08"/>
                </a:solidFill>
                <a:latin typeface="Verdana"/>
                <a:cs typeface="Verdana"/>
              </a:rPr>
              <a:t>opiso</a:t>
            </a:r>
            <a:r>
              <a:rPr sz="2600" spc="-35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600" spc="215" dirty="0">
                <a:solidFill>
                  <a:srgbClr val="3D5E08"/>
                </a:solidFill>
                <a:latin typeface="Verdana"/>
                <a:cs typeface="Verdana"/>
              </a:rPr>
              <a:t>ą</a:t>
            </a:r>
            <a:r>
              <a:rPr sz="26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65" dirty="0">
                <a:solidFill>
                  <a:srgbClr val="3D5E08"/>
                </a:solidFill>
                <a:latin typeface="Verdana"/>
                <a:cs typeface="Verdana"/>
              </a:rPr>
              <a:t>os</a:t>
            </a:r>
            <a:r>
              <a:rPr sz="2600" spc="-9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600" spc="20" dirty="0">
                <a:solidFill>
                  <a:srgbClr val="3D5E08"/>
                </a:solidFill>
                <a:latin typeface="Verdana"/>
                <a:cs typeface="Verdana"/>
              </a:rPr>
              <a:t>ągn</a:t>
            </a:r>
            <a:r>
              <a:rPr sz="2600" spc="-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600" spc="235" dirty="0">
                <a:solidFill>
                  <a:srgbClr val="3D5E08"/>
                </a:solidFill>
                <a:latin typeface="Verdana"/>
                <a:cs typeface="Verdana"/>
              </a:rPr>
              <a:t>ęć</a:t>
            </a:r>
            <a:endParaRPr sz="26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2600" spc="-70" dirty="0">
                <a:solidFill>
                  <a:srgbClr val="3D5E08"/>
                </a:solidFill>
                <a:latin typeface="Verdana"/>
                <a:cs typeface="Verdana"/>
              </a:rPr>
              <a:t>swo</a:t>
            </a:r>
            <a:r>
              <a:rPr sz="2600" spc="4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600" spc="75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600" spc="-60" dirty="0">
                <a:solidFill>
                  <a:srgbClr val="3D5E08"/>
                </a:solidFill>
                <a:latin typeface="Verdana"/>
                <a:cs typeface="Verdana"/>
              </a:rPr>
              <a:t>h</a:t>
            </a:r>
            <a:r>
              <a:rPr sz="26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30" dirty="0">
                <a:solidFill>
                  <a:srgbClr val="3D5E08"/>
                </a:solidFill>
                <a:latin typeface="Verdana"/>
                <a:cs typeface="Verdana"/>
              </a:rPr>
              <a:t>dzie</a:t>
            </a:r>
            <a:r>
              <a:rPr sz="2600" spc="25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600" spc="-215" dirty="0">
                <a:solidFill>
                  <a:srgbClr val="3D5E08"/>
                </a:solidFill>
                <a:latin typeface="Verdana"/>
                <a:cs typeface="Verdana"/>
              </a:rPr>
              <a:t>i.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6069" y="1252601"/>
            <a:ext cx="4537710" cy="4043045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980"/>
              </a:spcBef>
            </a:pPr>
            <a:r>
              <a:rPr sz="3200" b="1" spc="-55" dirty="0">
                <a:solidFill>
                  <a:srgbClr val="FF0000"/>
                </a:solidFill>
                <a:latin typeface="Tahoma"/>
                <a:cs typeface="Tahoma"/>
              </a:rPr>
              <a:t>Оцін</a:t>
            </a:r>
            <a:r>
              <a:rPr sz="3200" b="1" spc="-70" dirty="0">
                <a:solidFill>
                  <a:srgbClr val="FF0000"/>
                </a:solidFill>
                <a:latin typeface="Tahoma"/>
                <a:cs typeface="Tahoma"/>
              </a:rPr>
              <a:t>к</a:t>
            </a:r>
            <a:r>
              <a:rPr sz="3200" b="1" spc="-16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3200" b="1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235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3200" b="1" spc="-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35" dirty="0">
                <a:solidFill>
                  <a:srgbClr val="FF0000"/>
                </a:solidFill>
                <a:latin typeface="Tahoma"/>
                <a:cs typeface="Tahoma"/>
              </a:rPr>
              <a:t>клас</a:t>
            </a:r>
            <a:r>
              <a:rPr sz="3200" b="1" spc="30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3200" b="1" spc="-140" dirty="0">
                <a:solidFill>
                  <a:srgbClr val="FF0000"/>
                </a:solidFill>
                <a:latin typeface="Tahoma"/>
                <a:cs typeface="Tahoma"/>
              </a:rPr>
              <a:t>х</a:t>
            </a:r>
            <a:r>
              <a:rPr sz="3200" b="1" spc="-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229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3200" b="1" spc="-40" dirty="0">
                <a:solidFill>
                  <a:srgbClr val="FF0000"/>
                </a:solidFill>
                <a:latin typeface="Tahoma"/>
                <a:cs typeface="Tahoma"/>
              </a:rPr>
              <a:t>-</a:t>
            </a:r>
            <a:r>
              <a:rPr sz="3200" b="1" spc="-245" dirty="0">
                <a:solidFill>
                  <a:srgbClr val="FF0000"/>
                </a:solidFill>
                <a:latin typeface="Tahoma"/>
                <a:cs typeface="Tahoma"/>
              </a:rPr>
              <a:t>3</a:t>
            </a:r>
            <a:endParaRPr sz="3200">
              <a:latin typeface="Tahoma"/>
              <a:cs typeface="Tahoma"/>
            </a:endParaRPr>
          </a:p>
          <a:p>
            <a:pPr marL="299085" marR="692785" indent="-287020">
              <a:lnSpc>
                <a:spcPct val="100000"/>
              </a:lnSpc>
              <a:spcBef>
                <a:spcPts val="720"/>
              </a:spcBef>
            </a:pPr>
            <a:r>
              <a:rPr sz="2050" spc="72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2050" spc="-16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600" spc="-265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600" spc="-280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600" spc="-9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6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15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600" spc="2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25" dirty="0">
                <a:solidFill>
                  <a:srgbClr val="3D5E08"/>
                </a:solidFill>
                <a:latin typeface="Verdana"/>
                <a:cs typeface="Verdana"/>
              </a:rPr>
              <a:t>оціню</a:t>
            </a:r>
            <a:r>
              <a:rPr sz="2600" spc="-45" dirty="0">
                <a:solidFill>
                  <a:srgbClr val="3D5E08"/>
                </a:solidFill>
                <a:latin typeface="Verdana"/>
                <a:cs typeface="Verdana"/>
              </a:rPr>
              <a:t>ю</a:t>
            </a:r>
            <a:r>
              <a:rPr sz="2600" spc="-85" dirty="0">
                <a:solidFill>
                  <a:srgbClr val="3D5E08"/>
                </a:solidFill>
                <a:latin typeface="Verdana"/>
                <a:cs typeface="Verdana"/>
              </a:rPr>
              <a:t>ть</a:t>
            </a:r>
            <a:r>
              <a:rPr sz="2600" spc="-95" dirty="0">
                <a:solidFill>
                  <a:srgbClr val="3D5E08"/>
                </a:solidFill>
                <a:latin typeface="Verdana"/>
                <a:cs typeface="Verdana"/>
              </a:rPr>
              <a:t>с</a:t>
            </a:r>
            <a:r>
              <a:rPr sz="2600" spc="-405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6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375" dirty="0">
                <a:solidFill>
                  <a:srgbClr val="3D5E08"/>
                </a:solidFill>
                <a:latin typeface="Verdana"/>
                <a:cs typeface="Verdana"/>
              </a:rPr>
              <a:t>за </a:t>
            </a:r>
            <a:r>
              <a:rPr sz="2600" spc="-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70" dirty="0">
                <a:solidFill>
                  <a:srgbClr val="3D5E08"/>
                </a:solidFill>
                <a:latin typeface="Verdana"/>
                <a:cs typeface="Verdana"/>
              </a:rPr>
              <a:t>допомог</a:t>
            </a:r>
            <a:r>
              <a:rPr sz="2600" spc="6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600" spc="-5" dirty="0">
                <a:solidFill>
                  <a:srgbClr val="3D5E08"/>
                </a:solidFill>
                <a:latin typeface="Verdana"/>
                <a:cs typeface="Verdana"/>
              </a:rPr>
              <a:t>ю</a:t>
            </a:r>
            <a:r>
              <a:rPr sz="26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45" dirty="0">
                <a:solidFill>
                  <a:srgbClr val="3D5E08"/>
                </a:solidFill>
                <a:latin typeface="Verdana"/>
                <a:cs typeface="Verdana"/>
              </a:rPr>
              <a:t>оцінок</a:t>
            </a:r>
            <a:r>
              <a:rPr sz="2600" spc="-22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endParaRPr sz="26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600" spc="21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20" dirty="0">
                <a:solidFill>
                  <a:srgbClr val="3D5E08"/>
                </a:solidFill>
                <a:latin typeface="Verdana"/>
                <a:cs typeface="Verdana"/>
              </a:rPr>
              <a:t>лише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25" dirty="0">
                <a:solidFill>
                  <a:srgbClr val="3D5E08"/>
                </a:solidFill>
                <a:latin typeface="Verdana"/>
                <a:cs typeface="Verdana"/>
              </a:rPr>
              <a:t>описов</a:t>
            </a:r>
            <a:r>
              <a:rPr sz="2600" spc="3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600" spc="-22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endParaRPr sz="2600">
              <a:latin typeface="Verdana"/>
              <a:cs typeface="Verdana"/>
            </a:endParaRPr>
          </a:p>
          <a:p>
            <a:pPr marL="299085" marR="627380" indent="-287020">
              <a:lnSpc>
                <a:spcPct val="100000"/>
              </a:lnSpc>
              <a:spcBef>
                <a:spcPts val="1225"/>
              </a:spcBef>
            </a:pPr>
            <a:r>
              <a:rPr sz="2050" spc="72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2050" spc="-16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600" spc="55" dirty="0">
                <a:solidFill>
                  <a:srgbClr val="3D5E08"/>
                </a:solidFill>
                <a:latin typeface="Verdana"/>
                <a:cs typeface="Verdana"/>
              </a:rPr>
              <a:t>на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05" dirty="0">
                <a:solidFill>
                  <a:srgbClr val="3D5E08"/>
                </a:solidFill>
                <a:latin typeface="Verdana"/>
                <a:cs typeface="Verdana"/>
              </a:rPr>
              <a:t>кінець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275" dirty="0">
                <a:solidFill>
                  <a:srgbClr val="3D5E08"/>
                </a:solidFill>
                <a:latin typeface="Verdana"/>
                <a:cs typeface="Verdana"/>
              </a:rPr>
              <a:t>семе</a:t>
            </a:r>
            <a:r>
              <a:rPr sz="2600" spc="229" dirty="0">
                <a:solidFill>
                  <a:srgbClr val="3D5E08"/>
                </a:solidFill>
                <a:latin typeface="Verdana"/>
                <a:cs typeface="Verdana"/>
              </a:rPr>
              <a:t>с</a:t>
            </a:r>
            <a:r>
              <a:rPr sz="2600" spc="-80" dirty="0">
                <a:solidFill>
                  <a:srgbClr val="3D5E08"/>
                </a:solidFill>
                <a:latin typeface="Verdana"/>
                <a:cs typeface="Verdana"/>
              </a:rPr>
              <a:t>тру  </a:t>
            </a:r>
            <a:r>
              <a:rPr sz="2600" spc="-50" dirty="0">
                <a:solidFill>
                  <a:srgbClr val="3D5E08"/>
                </a:solidFill>
                <a:latin typeface="Verdana"/>
                <a:cs typeface="Verdana"/>
              </a:rPr>
              <a:t>бат</a:t>
            </a:r>
            <a:r>
              <a:rPr sz="2600" spc="-60" dirty="0">
                <a:solidFill>
                  <a:srgbClr val="3D5E08"/>
                </a:solidFill>
                <a:latin typeface="Verdana"/>
                <a:cs typeface="Verdana"/>
              </a:rPr>
              <a:t>ь</a:t>
            </a:r>
            <a:r>
              <a:rPr sz="2600" spc="-150" dirty="0">
                <a:solidFill>
                  <a:srgbClr val="3D5E08"/>
                </a:solidFill>
                <a:latin typeface="Verdana"/>
                <a:cs typeface="Verdana"/>
              </a:rPr>
              <a:t>ки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265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600" spc="-280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ні</a:t>
            </a:r>
            <a:r>
              <a:rPr sz="2600" spc="-24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1</a:t>
            </a:r>
            <a:r>
              <a:rPr sz="2600" spc="-325" dirty="0">
                <a:solidFill>
                  <a:srgbClr val="3D5E08"/>
                </a:solidFill>
                <a:latin typeface="Verdana"/>
                <a:cs typeface="Verdana"/>
              </a:rPr>
              <a:t>-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3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65" dirty="0">
                <a:solidFill>
                  <a:srgbClr val="3D5E08"/>
                </a:solidFill>
                <a:latin typeface="Verdana"/>
                <a:cs typeface="Verdana"/>
              </a:rPr>
              <a:t>кл</a:t>
            </a:r>
            <a:r>
              <a:rPr sz="2600" spc="-7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600" spc="65" dirty="0">
                <a:solidFill>
                  <a:srgbClr val="3D5E08"/>
                </a:solidFill>
                <a:latin typeface="Verdana"/>
                <a:cs typeface="Verdana"/>
              </a:rPr>
              <a:t>с</a:t>
            </a:r>
            <a:r>
              <a:rPr sz="2600" spc="2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600" spc="-240" dirty="0">
                <a:solidFill>
                  <a:srgbClr val="3D5E08"/>
                </a:solidFill>
                <a:latin typeface="Verdana"/>
                <a:cs typeface="Verdana"/>
              </a:rPr>
              <a:t>в  </a:t>
            </a:r>
            <a:r>
              <a:rPr sz="2600" spc="-35" dirty="0">
                <a:solidFill>
                  <a:srgbClr val="3D5E08"/>
                </a:solidFill>
                <a:latin typeface="Verdana"/>
                <a:cs typeface="Verdana"/>
              </a:rPr>
              <a:t>отримують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75" dirty="0">
                <a:solidFill>
                  <a:srgbClr val="3D5E08"/>
                </a:solidFill>
                <a:latin typeface="Verdana"/>
                <a:cs typeface="Verdana"/>
              </a:rPr>
              <a:t>картки</a:t>
            </a:r>
            <a:endParaRPr sz="2600">
              <a:latin typeface="Verdana"/>
              <a:cs typeface="Verdana"/>
            </a:endParaRPr>
          </a:p>
          <a:p>
            <a:pPr marL="299085" marR="5080">
              <a:lnSpc>
                <a:spcPct val="100000"/>
              </a:lnSpc>
            </a:pPr>
            <a:r>
              <a:rPr sz="2600" spc="-265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140" dirty="0">
                <a:solidFill>
                  <a:srgbClr val="3D5E08"/>
                </a:solidFill>
                <a:latin typeface="Verdana"/>
                <a:cs typeface="Verdana"/>
              </a:rPr>
              <a:t>описом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130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r>
              <a:rPr sz="2600" spc="100" dirty="0">
                <a:solidFill>
                  <a:srgbClr val="3D5E08"/>
                </a:solidFill>
                <a:latin typeface="Verdana"/>
                <a:cs typeface="Verdana"/>
              </a:rPr>
              <a:t>с</a:t>
            </a:r>
            <a:r>
              <a:rPr sz="2600" spc="-170" dirty="0">
                <a:solidFill>
                  <a:srgbClr val="3D5E08"/>
                </a:solidFill>
                <a:latin typeface="Verdana"/>
                <a:cs typeface="Verdana"/>
              </a:rPr>
              <a:t>ягнень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75" dirty="0">
                <a:solidFill>
                  <a:srgbClr val="3D5E08"/>
                </a:solidFill>
                <a:latin typeface="Verdana"/>
                <a:cs typeface="Verdana"/>
              </a:rPr>
              <a:t>своїх  </a:t>
            </a:r>
            <a:r>
              <a:rPr sz="2600" spc="-114" dirty="0">
                <a:solidFill>
                  <a:srgbClr val="3D5E08"/>
                </a:solidFill>
                <a:latin typeface="Verdana"/>
                <a:cs typeface="Verdana"/>
              </a:rPr>
              <a:t>дітей.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16286" y="5507507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79" h="640079">
                <a:moveTo>
                  <a:pt x="254139" y="489458"/>
                </a:moveTo>
                <a:lnTo>
                  <a:pt x="94132" y="489458"/>
                </a:lnTo>
                <a:lnTo>
                  <a:pt x="94132" y="527113"/>
                </a:lnTo>
                <a:lnTo>
                  <a:pt x="254139" y="527113"/>
                </a:lnTo>
                <a:lnTo>
                  <a:pt x="254139" y="489458"/>
                </a:lnTo>
                <a:close/>
              </a:path>
              <a:path w="640079" h="640079">
                <a:moveTo>
                  <a:pt x="254139" y="414159"/>
                </a:moveTo>
                <a:lnTo>
                  <a:pt x="94132" y="414159"/>
                </a:lnTo>
                <a:lnTo>
                  <a:pt x="94132" y="451815"/>
                </a:lnTo>
                <a:lnTo>
                  <a:pt x="254139" y="451815"/>
                </a:lnTo>
                <a:lnTo>
                  <a:pt x="254139" y="414159"/>
                </a:lnTo>
                <a:close/>
              </a:path>
              <a:path w="640079" h="640079">
                <a:moveTo>
                  <a:pt x="254139" y="188252"/>
                </a:moveTo>
                <a:lnTo>
                  <a:pt x="94132" y="188252"/>
                </a:lnTo>
                <a:lnTo>
                  <a:pt x="94132" y="301205"/>
                </a:lnTo>
                <a:lnTo>
                  <a:pt x="254139" y="301205"/>
                </a:lnTo>
                <a:lnTo>
                  <a:pt x="254139" y="188252"/>
                </a:lnTo>
                <a:close/>
              </a:path>
              <a:path w="640079" h="640079">
                <a:moveTo>
                  <a:pt x="451802" y="414159"/>
                </a:moveTo>
                <a:lnTo>
                  <a:pt x="291782" y="414159"/>
                </a:lnTo>
                <a:lnTo>
                  <a:pt x="291782" y="527113"/>
                </a:lnTo>
                <a:lnTo>
                  <a:pt x="451802" y="527113"/>
                </a:lnTo>
                <a:lnTo>
                  <a:pt x="451802" y="414159"/>
                </a:lnTo>
                <a:close/>
              </a:path>
              <a:path w="640079" h="640079">
                <a:moveTo>
                  <a:pt x="451802" y="338861"/>
                </a:moveTo>
                <a:lnTo>
                  <a:pt x="94132" y="338861"/>
                </a:lnTo>
                <a:lnTo>
                  <a:pt x="94132" y="376504"/>
                </a:lnTo>
                <a:lnTo>
                  <a:pt x="451802" y="376504"/>
                </a:lnTo>
                <a:lnTo>
                  <a:pt x="451802" y="338861"/>
                </a:lnTo>
                <a:close/>
              </a:path>
              <a:path w="640079" h="640079">
                <a:moveTo>
                  <a:pt x="451802" y="263550"/>
                </a:moveTo>
                <a:lnTo>
                  <a:pt x="291782" y="263550"/>
                </a:lnTo>
                <a:lnTo>
                  <a:pt x="291782" y="301205"/>
                </a:lnTo>
                <a:lnTo>
                  <a:pt x="451802" y="301205"/>
                </a:lnTo>
                <a:lnTo>
                  <a:pt x="451802" y="263550"/>
                </a:lnTo>
                <a:close/>
              </a:path>
              <a:path w="640079" h="640079">
                <a:moveTo>
                  <a:pt x="451802" y="188252"/>
                </a:moveTo>
                <a:lnTo>
                  <a:pt x="291782" y="188252"/>
                </a:lnTo>
                <a:lnTo>
                  <a:pt x="291782" y="225907"/>
                </a:lnTo>
                <a:lnTo>
                  <a:pt x="451802" y="225907"/>
                </a:lnTo>
                <a:lnTo>
                  <a:pt x="451802" y="188252"/>
                </a:lnTo>
                <a:close/>
              </a:path>
              <a:path w="640079" h="640079">
                <a:moveTo>
                  <a:pt x="451802" y="112953"/>
                </a:moveTo>
                <a:lnTo>
                  <a:pt x="94132" y="112953"/>
                </a:lnTo>
                <a:lnTo>
                  <a:pt x="94132" y="150609"/>
                </a:lnTo>
                <a:lnTo>
                  <a:pt x="451802" y="150609"/>
                </a:lnTo>
                <a:lnTo>
                  <a:pt x="451802" y="112953"/>
                </a:lnTo>
                <a:close/>
              </a:path>
              <a:path w="640079" h="640079">
                <a:moveTo>
                  <a:pt x="640041" y="56476"/>
                </a:moveTo>
                <a:lnTo>
                  <a:pt x="583565" y="56476"/>
                </a:lnTo>
                <a:lnTo>
                  <a:pt x="583565" y="112953"/>
                </a:lnTo>
                <a:lnTo>
                  <a:pt x="583565" y="564756"/>
                </a:lnTo>
                <a:lnTo>
                  <a:pt x="582091" y="572071"/>
                </a:lnTo>
                <a:lnTo>
                  <a:pt x="578040" y="578053"/>
                </a:lnTo>
                <a:lnTo>
                  <a:pt x="572058" y="582104"/>
                </a:lnTo>
                <a:lnTo>
                  <a:pt x="564743" y="583590"/>
                </a:lnTo>
                <a:lnTo>
                  <a:pt x="557441" y="582104"/>
                </a:lnTo>
                <a:lnTo>
                  <a:pt x="551446" y="578053"/>
                </a:lnTo>
                <a:lnTo>
                  <a:pt x="547408" y="572071"/>
                </a:lnTo>
                <a:lnTo>
                  <a:pt x="545922" y="564756"/>
                </a:lnTo>
                <a:lnTo>
                  <a:pt x="545922" y="112953"/>
                </a:lnTo>
                <a:lnTo>
                  <a:pt x="583565" y="112953"/>
                </a:lnTo>
                <a:lnTo>
                  <a:pt x="583565" y="56476"/>
                </a:lnTo>
                <a:lnTo>
                  <a:pt x="545922" y="56476"/>
                </a:lnTo>
                <a:lnTo>
                  <a:pt x="545922" y="0"/>
                </a:lnTo>
                <a:lnTo>
                  <a:pt x="492277" y="0"/>
                </a:lnTo>
                <a:lnTo>
                  <a:pt x="492277" y="583590"/>
                </a:lnTo>
                <a:lnTo>
                  <a:pt x="75298" y="583590"/>
                </a:lnTo>
                <a:lnTo>
                  <a:pt x="67995" y="582104"/>
                </a:lnTo>
                <a:lnTo>
                  <a:pt x="62014" y="578053"/>
                </a:lnTo>
                <a:lnTo>
                  <a:pt x="57962" y="572071"/>
                </a:lnTo>
                <a:lnTo>
                  <a:pt x="56476" y="564756"/>
                </a:lnTo>
                <a:lnTo>
                  <a:pt x="56476" y="56476"/>
                </a:lnTo>
                <a:lnTo>
                  <a:pt x="489445" y="56476"/>
                </a:lnTo>
                <a:lnTo>
                  <a:pt x="489546" y="572071"/>
                </a:lnTo>
                <a:lnTo>
                  <a:pt x="490385" y="577938"/>
                </a:lnTo>
                <a:lnTo>
                  <a:pt x="492277" y="583590"/>
                </a:lnTo>
                <a:lnTo>
                  <a:pt x="492277" y="0"/>
                </a:lnTo>
                <a:lnTo>
                  <a:pt x="0" y="0"/>
                </a:lnTo>
                <a:lnTo>
                  <a:pt x="0" y="564756"/>
                </a:lnTo>
                <a:lnTo>
                  <a:pt x="5943" y="594004"/>
                </a:lnTo>
                <a:lnTo>
                  <a:pt x="22123" y="617943"/>
                </a:lnTo>
                <a:lnTo>
                  <a:pt x="46062" y="634123"/>
                </a:lnTo>
                <a:lnTo>
                  <a:pt x="75298" y="640067"/>
                </a:lnTo>
                <a:lnTo>
                  <a:pt x="564743" y="640067"/>
                </a:lnTo>
                <a:lnTo>
                  <a:pt x="617931" y="617943"/>
                </a:lnTo>
                <a:lnTo>
                  <a:pt x="636219" y="583590"/>
                </a:lnTo>
                <a:lnTo>
                  <a:pt x="640041" y="564756"/>
                </a:lnTo>
                <a:lnTo>
                  <a:pt x="640041" y="112953"/>
                </a:lnTo>
                <a:lnTo>
                  <a:pt x="640041" y="564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016" y="708101"/>
            <a:ext cx="39731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45" dirty="0">
                <a:solidFill>
                  <a:srgbClr val="FFFFFF"/>
                </a:solidFill>
              </a:rPr>
              <a:t>Ocenianie</a:t>
            </a:r>
            <a:r>
              <a:rPr sz="3200" spc="-85" dirty="0">
                <a:solidFill>
                  <a:srgbClr val="FFFFFF"/>
                </a:solidFill>
              </a:rPr>
              <a:t> </a:t>
            </a:r>
            <a:r>
              <a:rPr sz="3200" spc="-65" dirty="0">
                <a:solidFill>
                  <a:srgbClr val="FFFFFF"/>
                </a:solidFill>
              </a:rPr>
              <a:t>klasy</a:t>
            </a:r>
            <a:r>
              <a:rPr sz="3200" spc="-50" dirty="0">
                <a:solidFill>
                  <a:srgbClr val="FFFFFF"/>
                </a:solidFill>
              </a:rPr>
              <a:t> </a:t>
            </a:r>
            <a:r>
              <a:rPr sz="3200" spc="-175" dirty="0">
                <a:solidFill>
                  <a:srgbClr val="FFFFFF"/>
                </a:solidFill>
              </a:rPr>
              <a:t>4-8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016" y="1264411"/>
            <a:ext cx="4723765" cy="44119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40" dirty="0">
                <a:solidFill>
                  <a:srgbClr val="3D5E08"/>
                </a:solidFill>
                <a:latin typeface="Verdana"/>
                <a:cs typeface="Verdana"/>
              </a:rPr>
              <a:t>Począwszy</a:t>
            </a:r>
            <a:r>
              <a:rPr sz="22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114" dirty="0">
                <a:solidFill>
                  <a:srgbClr val="3D5E08"/>
                </a:solidFill>
                <a:latin typeface="Verdana"/>
                <a:cs typeface="Verdana"/>
              </a:rPr>
              <a:t>od</a:t>
            </a:r>
            <a:r>
              <a:rPr sz="22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45" dirty="0">
                <a:solidFill>
                  <a:srgbClr val="3D5E08"/>
                </a:solidFill>
                <a:latin typeface="Verdana"/>
                <a:cs typeface="Verdana"/>
              </a:rPr>
              <a:t>czwartej</a:t>
            </a:r>
            <a:r>
              <a:rPr sz="22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25" dirty="0">
                <a:solidFill>
                  <a:srgbClr val="3D5E08"/>
                </a:solidFill>
                <a:latin typeface="Verdana"/>
                <a:cs typeface="Verdana"/>
              </a:rPr>
              <a:t>klasy</a:t>
            </a:r>
            <a:r>
              <a:rPr sz="22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25" dirty="0">
                <a:solidFill>
                  <a:srgbClr val="3D5E08"/>
                </a:solidFill>
                <a:latin typeface="Verdana"/>
                <a:cs typeface="Verdana"/>
              </a:rPr>
              <a:t>szkoły </a:t>
            </a:r>
            <a:r>
              <a:rPr sz="2200" spc="-7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20" dirty="0">
                <a:solidFill>
                  <a:srgbClr val="3D5E08"/>
                </a:solidFill>
                <a:latin typeface="Verdana"/>
                <a:cs typeface="Verdana"/>
              </a:rPr>
              <a:t>pods</a:t>
            </a:r>
            <a:r>
              <a:rPr sz="2200" spc="-5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200" spc="15" dirty="0">
                <a:solidFill>
                  <a:srgbClr val="3D5E08"/>
                </a:solidFill>
                <a:latin typeface="Verdana"/>
                <a:cs typeface="Verdana"/>
              </a:rPr>
              <a:t>awowe</a:t>
            </a:r>
            <a:r>
              <a:rPr sz="2200" spc="10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2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50" dirty="0">
                <a:solidFill>
                  <a:srgbClr val="3D5E08"/>
                </a:solidFill>
                <a:latin typeface="Verdana"/>
                <a:cs typeface="Verdana"/>
              </a:rPr>
              <a:t>uczn</a:t>
            </a:r>
            <a:r>
              <a:rPr sz="2200" spc="-1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-20" dirty="0">
                <a:solidFill>
                  <a:srgbClr val="3D5E08"/>
                </a:solidFill>
                <a:latin typeface="Verdana"/>
                <a:cs typeface="Verdana"/>
              </a:rPr>
              <a:t>ow</a:t>
            </a:r>
            <a:r>
              <a:rPr sz="2200" spc="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114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2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55" dirty="0">
                <a:solidFill>
                  <a:srgbClr val="3D5E08"/>
                </a:solidFill>
                <a:latin typeface="Verdana"/>
                <a:cs typeface="Verdana"/>
              </a:rPr>
              <a:t>są  </a:t>
            </a:r>
            <a:r>
              <a:rPr sz="2200" spc="60" dirty="0">
                <a:solidFill>
                  <a:srgbClr val="3D5E08"/>
                </a:solidFill>
                <a:latin typeface="Verdana"/>
                <a:cs typeface="Verdana"/>
              </a:rPr>
              <a:t>ocen</a:t>
            </a:r>
            <a:r>
              <a:rPr sz="2200" spc="4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-25" dirty="0">
                <a:solidFill>
                  <a:srgbClr val="3D5E08"/>
                </a:solidFill>
                <a:latin typeface="Verdana"/>
                <a:cs typeface="Verdana"/>
              </a:rPr>
              <a:t>an</a:t>
            </a:r>
            <a:r>
              <a:rPr sz="2200" spc="-1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30" dirty="0">
                <a:solidFill>
                  <a:srgbClr val="3D5E08"/>
                </a:solidFill>
                <a:latin typeface="Verdana"/>
                <a:cs typeface="Verdana"/>
              </a:rPr>
              <a:t>prz</a:t>
            </a:r>
            <a:r>
              <a:rPr sz="2200" spc="-14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2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35" dirty="0">
                <a:solidFill>
                  <a:srgbClr val="3D5E08"/>
                </a:solidFill>
                <a:latin typeface="Verdana"/>
                <a:cs typeface="Verdana"/>
              </a:rPr>
              <a:t>po</a:t>
            </a:r>
            <a:r>
              <a:rPr sz="2200" spc="70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2200" spc="80" dirty="0">
                <a:solidFill>
                  <a:srgbClr val="3D5E08"/>
                </a:solidFill>
                <a:latin typeface="Verdana"/>
                <a:cs typeface="Verdana"/>
              </a:rPr>
              <a:t>ocy</a:t>
            </a:r>
            <a:r>
              <a:rPr sz="22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50" dirty="0">
                <a:solidFill>
                  <a:srgbClr val="3D5E08"/>
                </a:solidFill>
                <a:latin typeface="Verdana"/>
                <a:cs typeface="Verdana"/>
              </a:rPr>
              <a:t>skal</a:t>
            </a:r>
            <a:r>
              <a:rPr sz="2200" spc="-8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114" dirty="0">
                <a:solidFill>
                  <a:srgbClr val="3D5E08"/>
                </a:solidFill>
                <a:latin typeface="Verdana"/>
                <a:cs typeface="Verdana"/>
              </a:rPr>
              <a:t>od</a:t>
            </a:r>
            <a:r>
              <a:rPr sz="22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30" dirty="0">
                <a:solidFill>
                  <a:srgbClr val="3D5E08"/>
                </a:solidFill>
                <a:latin typeface="Verdana"/>
                <a:cs typeface="Verdana"/>
              </a:rPr>
              <a:t>1  </a:t>
            </a:r>
            <a:r>
              <a:rPr sz="2200" spc="114" dirty="0">
                <a:solidFill>
                  <a:srgbClr val="3D5E08"/>
                </a:solidFill>
                <a:latin typeface="Verdana"/>
                <a:cs typeface="Verdana"/>
              </a:rPr>
              <a:t>do</a:t>
            </a:r>
            <a:r>
              <a:rPr sz="22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95" dirty="0">
                <a:solidFill>
                  <a:srgbClr val="3D5E08"/>
                </a:solidFill>
                <a:latin typeface="Verdana"/>
                <a:cs typeface="Verdana"/>
              </a:rPr>
              <a:t>6.</a:t>
            </a:r>
            <a:endParaRPr sz="2200">
              <a:latin typeface="Verdana"/>
              <a:cs typeface="Verdana"/>
            </a:endParaRPr>
          </a:p>
          <a:p>
            <a:pPr marL="12700" marR="146685">
              <a:lnSpc>
                <a:spcPts val="2380"/>
              </a:lnSpc>
              <a:spcBef>
                <a:spcPts val="1115"/>
              </a:spcBef>
            </a:pPr>
            <a:r>
              <a:rPr sz="2200" spc="-185" dirty="0">
                <a:solidFill>
                  <a:srgbClr val="3D5E08"/>
                </a:solidFill>
                <a:latin typeface="Verdana"/>
                <a:cs typeface="Verdana"/>
              </a:rPr>
              <a:t>6</a:t>
            </a:r>
            <a:r>
              <a:rPr sz="22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2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200" spc="10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2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120" dirty="0">
                <a:solidFill>
                  <a:srgbClr val="3D5E08"/>
                </a:solidFill>
                <a:latin typeface="Verdana"/>
                <a:cs typeface="Verdana"/>
              </a:rPr>
              <a:t>ocena</a:t>
            </a:r>
            <a:r>
              <a:rPr sz="22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50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200" spc="-65" dirty="0">
                <a:solidFill>
                  <a:srgbClr val="3D5E08"/>
                </a:solidFill>
                <a:latin typeface="Verdana"/>
                <a:cs typeface="Verdana"/>
              </a:rPr>
              <a:t>ajw</a:t>
            </a:r>
            <a:r>
              <a:rPr sz="2200" spc="-8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200" spc="-155" dirty="0">
                <a:solidFill>
                  <a:srgbClr val="3D5E08"/>
                </a:solidFill>
                <a:latin typeface="Verdana"/>
                <a:cs typeface="Verdana"/>
              </a:rPr>
              <a:t>ższa.</a:t>
            </a:r>
            <a:r>
              <a:rPr sz="2200" spc="-1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85" dirty="0">
                <a:solidFill>
                  <a:srgbClr val="3D5E08"/>
                </a:solidFill>
                <a:latin typeface="Verdana"/>
                <a:cs typeface="Verdana"/>
              </a:rPr>
              <a:t>1</a:t>
            </a:r>
            <a:r>
              <a:rPr sz="2200" spc="-1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2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200" spc="10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2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105" dirty="0">
                <a:solidFill>
                  <a:srgbClr val="3D5E08"/>
                </a:solidFill>
                <a:latin typeface="Verdana"/>
                <a:cs typeface="Verdana"/>
              </a:rPr>
              <a:t>ocena  </a:t>
            </a:r>
            <a:r>
              <a:rPr sz="2200" spc="-114" dirty="0">
                <a:solidFill>
                  <a:srgbClr val="3D5E08"/>
                </a:solidFill>
                <a:latin typeface="Verdana"/>
                <a:cs typeface="Verdana"/>
              </a:rPr>
              <a:t>najniższa.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ts val="2510"/>
              </a:lnSpc>
              <a:spcBef>
                <a:spcPts val="825"/>
              </a:spcBef>
            </a:pPr>
            <a:r>
              <a:rPr sz="2200" spc="150" dirty="0">
                <a:solidFill>
                  <a:srgbClr val="3D5E08"/>
                </a:solidFill>
                <a:latin typeface="Verdana"/>
                <a:cs typeface="Verdana"/>
              </a:rPr>
              <a:t>Od</a:t>
            </a:r>
            <a:r>
              <a:rPr sz="22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3D5E08"/>
                </a:solidFill>
                <a:latin typeface="Verdana"/>
                <a:cs typeface="Verdana"/>
              </a:rPr>
              <a:t>ucznia</a:t>
            </a:r>
            <a:r>
              <a:rPr sz="22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25" dirty="0">
                <a:solidFill>
                  <a:srgbClr val="3D5E08"/>
                </a:solidFill>
                <a:latin typeface="Verdana"/>
                <a:cs typeface="Verdana"/>
              </a:rPr>
              <a:t>oczekuje</a:t>
            </a:r>
            <a:r>
              <a:rPr sz="22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14" dirty="0">
                <a:solidFill>
                  <a:srgbClr val="3D5E08"/>
                </a:solidFill>
                <a:latin typeface="Verdana"/>
                <a:cs typeface="Verdana"/>
              </a:rPr>
              <a:t>się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ts val="2380"/>
              </a:lnSpc>
            </a:pPr>
            <a:r>
              <a:rPr sz="2200" spc="50" dirty="0">
                <a:solidFill>
                  <a:srgbClr val="3D5E08"/>
                </a:solidFill>
                <a:latin typeface="Verdana"/>
                <a:cs typeface="Verdana"/>
              </a:rPr>
              <a:t>opanowan</a:t>
            </a:r>
            <a:r>
              <a:rPr sz="2200" spc="3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18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2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0" dirty="0">
                <a:solidFill>
                  <a:srgbClr val="3D5E08"/>
                </a:solidFill>
                <a:latin typeface="Verdana"/>
                <a:cs typeface="Verdana"/>
              </a:rPr>
              <a:t>ma</a:t>
            </a:r>
            <a:r>
              <a:rPr sz="220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200" spc="-130" dirty="0">
                <a:solidFill>
                  <a:srgbClr val="3D5E08"/>
                </a:solidFill>
                <a:latin typeface="Verdana"/>
                <a:cs typeface="Verdana"/>
              </a:rPr>
              <a:t>er</a:t>
            </a:r>
            <a:r>
              <a:rPr sz="2200" spc="-6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40" dirty="0">
                <a:solidFill>
                  <a:srgbClr val="3D5E08"/>
                </a:solidFill>
                <a:latin typeface="Verdana"/>
                <a:cs typeface="Verdana"/>
              </a:rPr>
              <a:t>ał</a:t>
            </a:r>
            <a:r>
              <a:rPr sz="2200" spc="65" dirty="0">
                <a:solidFill>
                  <a:srgbClr val="3D5E08"/>
                </a:solidFill>
                <a:latin typeface="Verdana"/>
                <a:cs typeface="Verdana"/>
              </a:rPr>
              <a:t>u</a:t>
            </a:r>
            <a:r>
              <a:rPr sz="22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190" dirty="0">
                <a:solidFill>
                  <a:srgbClr val="3D5E08"/>
                </a:solidFill>
                <a:latin typeface="Verdana"/>
                <a:cs typeface="Verdana"/>
              </a:rPr>
              <a:t>co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ts val="2510"/>
              </a:lnSpc>
            </a:pPr>
            <a:r>
              <a:rPr sz="2200" spc="-70" dirty="0">
                <a:solidFill>
                  <a:srgbClr val="3D5E08"/>
                </a:solidFill>
                <a:latin typeface="Verdana"/>
                <a:cs typeface="Verdana"/>
              </a:rPr>
              <a:t>najm</a:t>
            </a:r>
            <a:r>
              <a:rPr sz="2200" spc="-155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200" spc="-5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-100" dirty="0">
                <a:solidFill>
                  <a:srgbClr val="3D5E08"/>
                </a:solidFill>
                <a:latin typeface="Verdana"/>
                <a:cs typeface="Verdana"/>
              </a:rPr>
              <a:t>ej</a:t>
            </a:r>
            <a:r>
              <a:rPr sz="22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60" dirty="0">
                <a:solidFill>
                  <a:srgbClr val="3D5E08"/>
                </a:solidFill>
                <a:latin typeface="Verdana"/>
                <a:cs typeface="Verdana"/>
              </a:rPr>
              <a:t>na</a:t>
            </a:r>
            <a:r>
              <a:rPr sz="22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95" dirty="0">
                <a:solidFill>
                  <a:srgbClr val="3D5E08"/>
                </a:solidFill>
                <a:latin typeface="Verdana"/>
                <a:cs typeface="Verdana"/>
              </a:rPr>
              <a:t>2.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ts val="2510"/>
              </a:lnSpc>
              <a:spcBef>
                <a:spcPts val="865"/>
              </a:spcBef>
            </a:pPr>
            <a:r>
              <a:rPr sz="2200" spc="75" dirty="0">
                <a:solidFill>
                  <a:srgbClr val="3D5E08"/>
                </a:solidFill>
                <a:latin typeface="Verdana"/>
                <a:cs typeface="Verdana"/>
              </a:rPr>
              <a:t>Na</a:t>
            </a:r>
            <a:r>
              <a:rPr sz="22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95" dirty="0">
                <a:solidFill>
                  <a:srgbClr val="3D5E08"/>
                </a:solidFill>
                <a:latin typeface="Verdana"/>
                <a:cs typeface="Verdana"/>
              </a:rPr>
              <a:t>kon</a:t>
            </a:r>
            <a:r>
              <a:rPr sz="2200" spc="-2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195" dirty="0">
                <a:solidFill>
                  <a:srgbClr val="3D5E08"/>
                </a:solidFill>
                <a:latin typeface="Verdana"/>
                <a:cs typeface="Verdana"/>
              </a:rPr>
              <a:t>ec</a:t>
            </a:r>
            <a:r>
              <a:rPr sz="22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30" dirty="0">
                <a:solidFill>
                  <a:srgbClr val="3D5E08"/>
                </a:solidFill>
                <a:latin typeface="Verdana"/>
                <a:cs typeface="Verdana"/>
              </a:rPr>
              <a:t>półrocz</a:t>
            </a:r>
            <a:r>
              <a:rPr sz="2200" spc="4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2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00" dirty="0">
                <a:solidFill>
                  <a:srgbClr val="3D5E08"/>
                </a:solidFill>
                <a:latin typeface="Verdana"/>
                <a:cs typeface="Verdana"/>
              </a:rPr>
              <a:t>rodz</a:t>
            </a:r>
            <a:r>
              <a:rPr sz="2200" spc="-4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195" dirty="0">
                <a:solidFill>
                  <a:srgbClr val="3D5E08"/>
                </a:solidFill>
                <a:latin typeface="Verdana"/>
                <a:cs typeface="Verdana"/>
              </a:rPr>
              <a:t>ce</a:t>
            </a:r>
            <a:endParaRPr sz="2200">
              <a:latin typeface="Verdana"/>
              <a:cs typeface="Verdana"/>
            </a:endParaRPr>
          </a:p>
          <a:p>
            <a:pPr marL="12700" marR="546735">
              <a:lnSpc>
                <a:spcPct val="90000"/>
              </a:lnSpc>
              <a:spcBef>
                <a:spcPts val="130"/>
              </a:spcBef>
            </a:pPr>
            <a:r>
              <a:rPr sz="2200" spc="114" dirty="0">
                <a:solidFill>
                  <a:srgbClr val="3D5E08"/>
                </a:solidFill>
                <a:latin typeface="Verdana"/>
                <a:cs typeface="Verdana"/>
              </a:rPr>
              <a:t>u</a:t>
            </a:r>
            <a:r>
              <a:rPr sz="2200" spc="85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200" spc="-140" dirty="0">
                <a:solidFill>
                  <a:srgbClr val="3D5E08"/>
                </a:solidFill>
                <a:latin typeface="Verdana"/>
                <a:cs typeface="Verdana"/>
              </a:rPr>
              <a:t>zn</a:t>
            </a:r>
            <a:r>
              <a:rPr sz="2200" spc="-15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60" dirty="0">
                <a:solidFill>
                  <a:srgbClr val="3D5E08"/>
                </a:solidFill>
                <a:latin typeface="Verdana"/>
                <a:cs typeface="Verdana"/>
              </a:rPr>
              <a:t>ów</a:t>
            </a:r>
            <a:r>
              <a:rPr sz="22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20" dirty="0">
                <a:solidFill>
                  <a:srgbClr val="3D5E08"/>
                </a:solidFill>
                <a:latin typeface="Verdana"/>
                <a:cs typeface="Verdana"/>
              </a:rPr>
              <a:t>klas</a:t>
            </a:r>
            <a:r>
              <a:rPr sz="22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85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2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270" dirty="0">
                <a:solidFill>
                  <a:srgbClr val="3D5E08"/>
                </a:solidFill>
                <a:latin typeface="Verdana"/>
                <a:cs typeface="Verdana"/>
              </a:rPr>
              <a:t>-</a:t>
            </a:r>
            <a:r>
              <a:rPr sz="22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85" dirty="0">
                <a:solidFill>
                  <a:srgbClr val="3D5E08"/>
                </a:solidFill>
                <a:latin typeface="Verdana"/>
                <a:cs typeface="Verdana"/>
              </a:rPr>
              <a:t>8</a:t>
            </a:r>
            <a:r>
              <a:rPr sz="22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20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200" spc="-195" dirty="0">
                <a:solidFill>
                  <a:srgbClr val="3D5E08"/>
                </a:solidFill>
                <a:latin typeface="Verdana"/>
                <a:cs typeface="Verdana"/>
              </a:rPr>
              <a:t>rz</a:t>
            </a:r>
            <a:r>
              <a:rPr sz="2200" spc="-254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200" spc="-70" dirty="0">
                <a:solidFill>
                  <a:srgbClr val="3D5E08"/>
                </a:solidFill>
                <a:latin typeface="Verdana"/>
                <a:cs typeface="Verdana"/>
              </a:rPr>
              <a:t>mują</a:t>
            </a:r>
            <a:r>
              <a:rPr sz="22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90" dirty="0">
                <a:solidFill>
                  <a:srgbClr val="3D5E08"/>
                </a:solidFill>
                <a:latin typeface="Verdana"/>
                <a:cs typeface="Verdana"/>
              </a:rPr>
              <a:t>od  nau</a:t>
            </a:r>
            <a:r>
              <a:rPr sz="2200" spc="65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200" spc="-165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2200" spc="-20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200" spc="70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200" spc="4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-70" dirty="0">
                <a:solidFill>
                  <a:srgbClr val="3D5E08"/>
                </a:solidFill>
                <a:latin typeface="Verdana"/>
                <a:cs typeface="Verdana"/>
              </a:rPr>
              <a:t>eli</a:t>
            </a:r>
            <a:r>
              <a:rPr sz="22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14" dirty="0">
                <a:solidFill>
                  <a:srgbClr val="3D5E08"/>
                </a:solidFill>
                <a:latin typeface="Verdana"/>
                <a:cs typeface="Verdana"/>
              </a:rPr>
              <a:t>kar</a:t>
            </a:r>
            <a:r>
              <a:rPr sz="2200" spc="-8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200" spc="-45" dirty="0">
                <a:solidFill>
                  <a:srgbClr val="3D5E08"/>
                </a:solidFill>
                <a:latin typeface="Verdana"/>
                <a:cs typeface="Verdana"/>
              </a:rPr>
              <a:t>kę</a:t>
            </a:r>
            <a:r>
              <a:rPr sz="22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225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22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160" dirty="0">
                <a:solidFill>
                  <a:srgbClr val="3D5E08"/>
                </a:solidFill>
                <a:latin typeface="Verdana"/>
                <a:cs typeface="Verdana"/>
              </a:rPr>
              <a:t>oce</a:t>
            </a:r>
            <a:r>
              <a:rPr sz="2200" spc="-25" dirty="0">
                <a:solidFill>
                  <a:srgbClr val="3D5E08"/>
                </a:solidFill>
                <a:latin typeface="Verdana"/>
                <a:cs typeface="Verdana"/>
              </a:rPr>
              <a:t>nami  </a:t>
            </a:r>
            <a:r>
              <a:rPr sz="2200" spc="-105" dirty="0">
                <a:solidFill>
                  <a:srgbClr val="3D5E08"/>
                </a:solidFill>
                <a:latin typeface="Verdana"/>
                <a:cs typeface="Verdana"/>
              </a:rPr>
              <a:t>swo</a:t>
            </a:r>
            <a:r>
              <a:rPr sz="2200" spc="-3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110" dirty="0">
                <a:solidFill>
                  <a:srgbClr val="3D5E08"/>
                </a:solidFill>
                <a:latin typeface="Verdana"/>
                <a:cs typeface="Verdana"/>
              </a:rPr>
              <a:t>ch</a:t>
            </a:r>
            <a:r>
              <a:rPr sz="22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200" spc="-110" dirty="0">
                <a:solidFill>
                  <a:srgbClr val="3D5E08"/>
                </a:solidFill>
                <a:latin typeface="Verdana"/>
                <a:cs typeface="Verdana"/>
              </a:rPr>
              <a:t>dz</a:t>
            </a:r>
            <a:r>
              <a:rPr sz="2200" spc="-4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90" dirty="0">
                <a:solidFill>
                  <a:srgbClr val="3D5E08"/>
                </a:solidFill>
                <a:latin typeface="Verdana"/>
                <a:cs typeface="Verdana"/>
              </a:rPr>
              <a:t>ec</a:t>
            </a:r>
            <a:r>
              <a:rPr sz="2200" spc="5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200" spc="-19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6069" y="584288"/>
            <a:ext cx="5687695" cy="483743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80"/>
              </a:spcBef>
            </a:pPr>
            <a:r>
              <a:rPr sz="3200" b="1" spc="-15" dirty="0">
                <a:solidFill>
                  <a:srgbClr val="FF0000"/>
                </a:solidFill>
                <a:latin typeface="Tahoma"/>
                <a:cs typeface="Tahoma"/>
              </a:rPr>
              <a:t>Oцінка</a:t>
            </a:r>
            <a:endParaRPr sz="3200">
              <a:latin typeface="Tahoma"/>
              <a:cs typeface="Tahoma"/>
            </a:endParaRPr>
          </a:p>
          <a:p>
            <a:pPr marL="12700" marR="18415">
              <a:lnSpc>
                <a:spcPct val="100000"/>
              </a:lnSpc>
              <a:spcBef>
                <a:spcPts val="730"/>
              </a:spcBef>
            </a:pPr>
            <a:r>
              <a:rPr sz="2400" spc="-145" dirty="0">
                <a:solidFill>
                  <a:srgbClr val="3D5E08"/>
                </a:solidFill>
                <a:latin typeface="Verdana"/>
                <a:cs typeface="Verdana"/>
              </a:rPr>
              <a:t>По</a:t>
            </a:r>
            <a:r>
              <a:rPr sz="2400" spc="-120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400" spc="10" dirty="0">
                <a:solidFill>
                  <a:srgbClr val="3D5E08"/>
                </a:solidFill>
                <a:latin typeface="Verdana"/>
                <a:cs typeface="Verdana"/>
              </a:rPr>
              <a:t>ин</a:t>
            </a:r>
            <a:r>
              <a:rPr sz="2400" spc="1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140" dirty="0">
                <a:solidFill>
                  <a:srgbClr val="3D5E08"/>
                </a:solidFill>
                <a:latin typeface="Verdana"/>
                <a:cs typeface="Verdana"/>
              </a:rPr>
              <a:t>ючи</a:t>
            </a:r>
            <a:r>
              <a:rPr sz="24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45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че</a:t>
            </a:r>
            <a:r>
              <a:rPr sz="2400" spc="-140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2400" spc="-50" dirty="0">
                <a:solidFill>
                  <a:srgbClr val="3D5E08"/>
                </a:solidFill>
                <a:latin typeface="Verdana"/>
                <a:cs typeface="Verdana"/>
              </a:rPr>
              <a:t>вертого</a:t>
            </a:r>
            <a:r>
              <a:rPr sz="24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0" dirty="0">
                <a:solidFill>
                  <a:srgbClr val="3D5E08"/>
                </a:solidFill>
                <a:latin typeface="Verdana"/>
                <a:cs typeface="Verdana"/>
              </a:rPr>
              <a:t>класу  </a:t>
            </a:r>
            <a:r>
              <a:rPr sz="2400" spc="-120" dirty="0">
                <a:solidFill>
                  <a:srgbClr val="3D5E08"/>
                </a:solidFill>
                <a:latin typeface="Verdana"/>
                <a:cs typeface="Verdana"/>
              </a:rPr>
              <a:t>по</a:t>
            </a:r>
            <a:r>
              <a:rPr sz="2400" spc="-105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400" spc="-50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30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2400" spc="-95" dirty="0">
                <a:solidFill>
                  <a:srgbClr val="3D5E08"/>
                </a:solidFill>
                <a:latin typeface="Verdana"/>
                <a:cs typeface="Verdana"/>
              </a:rPr>
              <a:t>кової</a:t>
            </a:r>
            <a:r>
              <a:rPr sz="24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D5E08"/>
                </a:solidFill>
                <a:latin typeface="Verdana"/>
                <a:cs typeface="Verdana"/>
              </a:rPr>
              <a:t>шк</a:t>
            </a:r>
            <a:r>
              <a:rPr sz="2400" spc="-80" dirty="0">
                <a:solidFill>
                  <a:srgbClr val="3D5E08"/>
                </a:solidFill>
                <a:latin typeface="Verdana"/>
                <a:cs typeface="Verdana"/>
              </a:rPr>
              <a:t>оли,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3D5E08"/>
                </a:solidFill>
                <a:latin typeface="Verdana"/>
                <a:cs typeface="Verdana"/>
              </a:rPr>
              <a:t>уч</a:t>
            </a:r>
            <a:r>
              <a:rPr sz="2400" spc="-204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D5E08"/>
                </a:solidFill>
                <a:latin typeface="Verdana"/>
                <a:cs typeface="Verdana"/>
              </a:rPr>
              <a:t>оц</a:t>
            </a:r>
            <a:r>
              <a:rPr sz="2400" spc="1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110" dirty="0">
                <a:solidFill>
                  <a:srgbClr val="3D5E08"/>
                </a:solidFill>
                <a:latin typeface="Verdana"/>
                <a:cs typeface="Verdana"/>
              </a:rPr>
              <a:t>нюютьс</a:t>
            </a:r>
            <a:r>
              <a:rPr sz="2400" spc="-100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4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D5E08"/>
                </a:solidFill>
                <a:latin typeface="Verdana"/>
                <a:cs typeface="Verdana"/>
              </a:rPr>
              <a:t>за  </a:t>
            </a:r>
            <a:r>
              <a:rPr sz="2400" spc="-30" dirty="0">
                <a:solidFill>
                  <a:srgbClr val="3D5E08"/>
                </a:solidFill>
                <a:latin typeface="Verdana"/>
                <a:cs typeface="Verdana"/>
              </a:rPr>
              <a:t>шк</a:t>
            </a:r>
            <a:r>
              <a:rPr sz="2400" spc="30" dirty="0">
                <a:solidFill>
                  <a:srgbClr val="3D5E08"/>
                </a:solidFill>
                <a:latin typeface="Verdana"/>
                <a:cs typeface="Verdana"/>
              </a:rPr>
              <a:t>ало</a:t>
            </a:r>
            <a:r>
              <a:rPr sz="2400" spc="45" dirty="0">
                <a:solidFill>
                  <a:srgbClr val="3D5E08"/>
                </a:solidFill>
                <a:latin typeface="Verdana"/>
                <a:cs typeface="Verdana"/>
              </a:rPr>
              <a:t>ю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30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400" spc="-16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40" dirty="0">
                <a:solidFill>
                  <a:srgbClr val="3D5E08"/>
                </a:solidFill>
                <a:latin typeface="Verdana"/>
                <a:cs typeface="Verdana"/>
              </a:rPr>
              <a:t>д</a:t>
            </a:r>
            <a:r>
              <a:rPr sz="24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3D5E08"/>
                </a:solidFill>
                <a:latin typeface="Verdana"/>
                <a:cs typeface="Verdana"/>
              </a:rPr>
              <a:t>1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35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10" dirty="0">
                <a:solidFill>
                  <a:srgbClr val="3D5E08"/>
                </a:solidFill>
                <a:latin typeface="Verdana"/>
                <a:cs typeface="Verdana"/>
              </a:rPr>
              <a:t>6.</a:t>
            </a:r>
            <a:endParaRPr sz="2400">
              <a:latin typeface="Verdana"/>
              <a:cs typeface="Verdana"/>
            </a:endParaRPr>
          </a:p>
          <a:p>
            <a:pPr marL="12700" marR="5080" indent="83820">
              <a:lnSpc>
                <a:spcPct val="100000"/>
              </a:lnSpc>
              <a:spcBef>
                <a:spcPts val="1180"/>
              </a:spcBef>
            </a:pPr>
            <a:r>
              <a:rPr sz="2400" spc="-200" dirty="0">
                <a:solidFill>
                  <a:srgbClr val="3D5E08"/>
                </a:solidFill>
                <a:latin typeface="Verdana"/>
                <a:cs typeface="Verdana"/>
              </a:rPr>
              <a:t>6</a:t>
            </a:r>
            <a:r>
              <a:rPr sz="24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330" dirty="0">
                <a:solidFill>
                  <a:srgbClr val="3D5E08"/>
                </a:solidFill>
                <a:latin typeface="Verdana"/>
                <a:cs typeface="Verdana"/>
              </a:rPr>
              <a:t>–</a:t>
            </a:r>
            <a:r>
              <a:rPr sz="24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75" dirty="0">
                <a:solidFill>
                  <a:srgbClr val="3D5E08"/>
                </a:solidFill>
                <a:latin typeface="Verdana"/>
                <a:cs typeface="Verdana"/>
              </a:rPr>
              <a:t>це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5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50" dirty="0">
                <a:solidFill>
                  <a:srgbClr val="3D5E08"/>
                </a:solidFill>
                <a:latin typeface="Verdana"/>
                <a:cs typeface="Verdana"/>
              </a:rPr>
              <a:t>йвищи</a:t>
            </a:r>
            <a:r>
              <a:rPr sz="2400" spc="-45" dirty="0">
                <a:solidFill>
                  <a:srgbClr val="3D5E08"/>
                </a:solidFill>
                <a:latin typeface="Verdana"/>
                <a:cs typeface="Verdana"/>
              </a:rPr>
              <a:t>й</a:t>
            </a:r>
            <a:r>
              <a:rPr sz="24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160" dirty="0">
                <a:solidFill>
                  <a:srgbClr val="3D5E08"/>
                </a:solidFill>
                <a:latin typeface="Verdana"/>
                <a:cs typeface="Verdana"/>
              </a:rPr>
              <a:t>ба</a:t>
            </a:r>
            <a:r>
              <a:rPr sz="2400" spc="-240" dirty="0">
                <a:solidFill>
                  <a:srgbClr val="3D5E08"/>
                </a:solidFill>
                <a:latin typeface="Verdana"/>
                <a:cs typeface="Verdana"/>
              </a:rPr>
              <a:t>л</a:t>
            </a:r>
            <a:r>
              <a:rPr sz="2400" spc="-14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24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00" dirty="0">
                <a:solidFill>
                  <a:srgbClr val="3D5E08"/>
                </a:solidFill>
                <a:latin typeface="Verdana"/>
                <a:cs typeface="Verdana"/>
              </a:rPr>
              <a:t>1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330" dirty="0">
                <a:solidFill>
                  <a:srgbClr val="3D5E08"/>
                </a:solidFill>
                <a:latin typeface="Verdana"/>
                <a:cs typeface="Verdana"/>
              </a:rPr>
              <a:t>–</a:t>
            </a:r>
            <a:r>
              <a:rPr sz="24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5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135" dirty="0">
                <a:solidFill>
                  <a:srgbClr val="3D5E08"/>
                </a:solidFill>
                <a:latin typeface="Verdana"/>
                <a:cs typeface="Verdana"/>
              </a:rPr>
              <a:t>йниж</a:t>
            </a:r>
            <a:r>
              <a:rPr sz="2400" spc="-120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400" spc="-50" dirty="0">
                <a:solidFill>
                  <a:srgbClr val="3D5E08"/>
                </a:solidFill>
                <a:latin typeface="Verdana"/>
                <a:cs typeface="Verdana"/>
              </a:rPr>
              <a:t>ий  </a:t>
            </a:r>
            <a:r>
              <a:rPr sz="2400" spc="-15" dirty="0">
                <a:solidFill>
                  <a:srgbClr val="3D5E08"/>
                </a:solidFill>
                <a:latin typeface="Verdana"/>
                <a:cs typeface="Verdana"/>
              </a:rPr>
              <a:t>бал.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2400" spc="-160" dirty="0">
                <a:solidFill>
                  <a:srgbClr val="3D5E08"/>
                </a:solidFill>
                <a:latin typeface="Verdana"/>
                <a:cs typeface="Verdana"/>
              </a:rPr>
              <a:t>Від</a:t>
            </a:r>
            <a:r>
              <a:rPr sz="24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45" dirty="0">
                <a:solidFill>
                  <a:srgbClr val="3D5E08"/>
                </a:solidFill>
                <a:latin typeface="Verdana"/>
                <a:cs typeface="Verdana"/>
              </a:rPr>
              <a:t>учня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3D5E08"/>
                </a:solidFill>
                <a:latin typeface="Verdana"/>
                <a:cs typeface="Verdana"/>
              </a:rPr>
              <a:t>вимагається</a:t>
            </a:r>
            <a:r>
              <a:rPr sz="24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70" dirty="0">
                <a:solidFill>
                  <a:srgbClr val="3D5E08"/>
                </a:solidFill>
                <a:latin typeface="Verdana"/>
                <a:cs typeface="Verdana"/>
              </a:rPr>
              <a:t>опанування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130" dirty="0">
                <a:solidFill>
                  <a:srgbClr val="3D5E08"/>
                </a:solidFill>
                <a:latin typeface="Verdana"/>
                <a:cs typeface="Verdana"/>
              </a:rPr>
              <a:t>ма</a:t>
            </a:r>
            <a:r>
              <a:rPr sz="2400" spc="105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2400" spc="35" dirty="0">
                <a:solidFill>
                  <a:srgbClr val="3D5E08"/>
                </a:solidFill>
                <a:latin typeface="Verdana"/>
                <a:cs typeface="Verdana"/>
              </a:rPr>
              <a:t>ер</a:t>
            </a:r>
            <a:r>
              <a:rPr sz="2400" spc="3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10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15" dirty="0">
                <a:solidFill>
                  <a:srgbClr val="3D5E08"/>
                </a:solidFill>
                <a:latin typeface="Verdana"/>
                <a:cs typeface="Verdana"/>
              </a:rPr>
              <a:t>л</a:t>
            </a:r>
            <a:r>
              <a:rPr sz="2400" spc="-135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4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120" dirty="0">
                <a:solidFill>
                  <a:srgbClr val="3D5E08"/>
                </a:solidFill>
                <a:latin typeface="Verdana"/>
                <a:cs typeface="Verdana"/>
              </a:rPr>
              <a:t>щона</a:t>
            </a:r>
            <a:r>
              <a:rPr sz="2400" spc="114" dirty="0">
                <a:solidFill>
                  <a:srgbClr val="3D5E08"/>
                </a:solidFill>
                <a:latin typeface="Verdana"/>
                <a:cs typeface="Verdana"/>
              </a:rPr>
              <a:t>йменш</a:t>
            </a:r>
            <a:r>
              <a:rPr sz="2400" spc="105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4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50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10" dirty="0">
                <a:solidFill>
                  <a:srgbClr val="3D5E08"/>
                </a:solidFill>
                <a:latin typeface="Verdana"/>
                <a:cs typeface="Verdana"/>
              </a:rPr>
              <a:t>2.</a:t>
            </a:r>
            <a:endParaRPr sz="2400">
              <a:latin typeface="Verdana"/>
              <a:cs typeface="Verdana"/>
            </a:endParaRPr>
          </a:p>
          <a:p>
            <a:pPr marL="12700" marR="207010">
              <a:lnSpc>
                <a:spcPct val="100000"/>
              </a:lnSpc>
              <a:spcBef>
                <a:spcPts val="1175"/>
              </a:spcBef>
            </a:pPr>
            <a:r>
              <a:rPr sz="2400" spc="1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1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70" dirty="0">
                <a:solidFill>
                  <a:srgbClr val="3D5E08"/>
                </a:solidFill>
                <a:latin typeface="Verdana"/>
                <a:cs typeface="Verdana"/>
              </a:rPr>
              <a:t>к</a:t>
            </a:r>
            <a:r>
              <a:rPr sz="2400" spc="-11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10" dirty="0">
                <a:solidFill>
                  <a:srgbClr val="3D5E08"/>
                </a:solidFill>
                <a:latin typeface="Verdana"/>
                <a:cs typeface="Verdana"/>
              </a:rPr>
              <a:t>не</a:t>
            </a:r>
            <a:r>
              <a:rPr sz="2400" spc="20" dirty="0">
                <a:solidFill>
                  <a:srgbClr val="3D5E08"/>
                </a:solidFill>
                <a:latin typeface="Verdana"/>
                <a:cs typeface="Verdana"/>
              </a:rPr>
              <a:t>ц</a:t>
            </a:r>
            <a:r>
              <a:rPr sz="2400" spc="-240" dirty="0">
                <a:solidFill>
                  <a:srgbClr val="3D5E08"/>
                </a:solidFill>
                <a:latin typeface="Verdana"/>
                <a:cs typeface="Verdana"/>
              </a:rPr>
              <a:t>ь</a:t>
            </a:r>
            <a:r>
              <a:rPr sz="24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120" dirty="0">
                <a:solidFill>
                  <a:srgbClr val="3D5E08"/>
                </a:solidFill>
                <a:latin typeface="Verdana"/>
                <a:cs typeface="Verdana"/>
              </a:rPr>
              <a:t>семестру</a:t>
            </a:r>
            <a:r>
              <a:rPr sz="24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160" dirty="0">
                <a:solidFill>
                  <a:srgbClr val="3D5E08"/>
                </a:solidFill>
                <a:latin typeface="Verdana"/>
                <a:cs typeface="Verdana"/>
              </a:rPr>
              <a:t>ба</a:t>
            </a:r>
            <a:r>
              <a:rPr sz="2400" spc="-200" dirty="0">
                <a:solidFill>
                  <a:srgbClr val="3D5E08"/>
                </a:solidFill>
                <a:latin typeface="Verdana"/>
                <a:cs typeface="Verdana"/>
              </a:rPr>
              <a:t>тьки</a:t>
            </a:r>
            <a:r>
              <a:rPr sz="24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95" dirty="0">
                <a:solidFill>
                  <a:srgbClr val="3D5E08"/>
                </a:solidFill>
                <a:latin typeface="Verdana"/>
                <a:cs typeface="Verdana"/>
              </a:rPr>
              <a:t>уч</a:t>
            </a:r>
            <a:r>
              <a:rPr sz="2400" spc="-204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-16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30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4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400" spc="-300" dirty="0">
                <a:solidFill>
                  <a:srgbClr val="3D5E08"/>
                </a:solidFill>
                <a:latin typeface="Verdana"/>
                <a:cs typeface="Verdana"/>
              </a:rPr>
              <a:t>-</a:t>
            </a:r>
            <a:r>
              <a:rPr sz="2400" spc="-140" dirty="0">
                <a:solidFill>
                  <a:srgbClr val="3D5E08"/>
                </a:solidFill>
                <a:latin typeface="Verdana"/>
                <a:cs typeface="Verdana"/>
              </a:rPr>
              <a:t>8  </a:t>
            </a:r>
            <a:r>
              <a:rPr sz="2400" spc="25" dirty="0">
                <a:solidFill>
                  <a:srgbClr val="3D5E08"/>
                </a:solidFill>
                <a:latin typeface="Verdana"/>
                <a:cs typeface="Verdana"/>
              </a:rPr>
              <a:t>кла</a:t>
            </a:r>
            <a:r>
              <a:rPr sz="2400" spc="10" dirty="0">
                <a:solidFill>
                  <a:srgbClr val="3D5E08"/>
                </a:solidFill>
                <a:latin typeface="Verdana"/>
                <a:cs typeface="Verdana"/>
              </a:rPr>
              <a:t>с</a:t>
            </a:r>
            <a:r>
              <a:rPr sz="2400" spc="-16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30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4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3D5E08"/>
                </a:solidFill>
                <a:latin typeface="Verdana"/>
                <a:cs typeface="Verdana"/>
              </a:rPr>
              <a:t>от</a:t>
            </a:r>
            <a:r>
              <a:rPr sz="2400" spc="-15" dirty="0">
                <a:solidFill>
                  <a:srgbClr val="3D5E08"/>
                </a:solidFill>
                <a:latin typeface="Verdana"/>
                <a:cs typeface="Verdana"/>
              </a:rPr>
              <a:t>р</a:t>
            </a:r>
            <a:r>
              <a:rPr sz="2400" spc="80" dirty="0">
                <a:solidFill>
                  <a:srgbClr val="3D5E08"/>
                </a:solidFill>
                <a:latin typeface="Verdana"/>
                <a:cs typeface="Verdana"/>
              </a:rPr>
              <a:t>им</a:t>
            </a:r>
            <a:r>
              <a:rPr sz="2400" spc="65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400" spc="-175" dirty="0">
                <a:solidFill>
                  <a:srgbClr val="3D5E08"/>
                </a:solidFill>
                <a:latin typeface="Verdana"/>
                <a:cs typeface="Verdana"/>
              </a:rPr>
              <a:t>ють</a:t>
            </a:r>
            <a:r>
              <a:rPr sz="24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3D5E08"/>
                </a:solidFill>
                <a:latin typeface="Verdana"/>
                <a:cs typeface="Verdana"/>
              </a:rPr>
              <a:t>ка</a:t>
            </a:r>
            <a:r>
              <a:rPr sz="2400" spc="30" dirty="0">
                <a:solidFill>
                  <a:srgbClr val="3D5E08"/>
                </a:solidFill>
                <a:latin typeface="Verdana"/>
                <a:cs typeface="Verdana"/>
              </a:rPr>
              <a:t>р</a:t>
            </a:r>
            <a:r>
              <a:rPr sz="2400" spc="-185" dirty="0">
                <a:solidFill>
                  <a:srgbClr val="3D5E08"/>
                </a:solidFill>
                <a:latin typeface="Verdana"/>
                <a:cs typeface="Verdana"/>
              </a:rPr>
              <a:t>тки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90" dirty="0">
                <a:solidFill>
                  <a:srgbClr val="3D5E08"/>
                </a:solidFill>
                <a:latin typeface="Verdana"/>
                <a:cs typeface="Verdana"/>
              </a:rPr>
              <a:t>(т</a:t>
            </a:r>
            <a:r>
              <a:rPr sz="2400" spc="-10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25" dirty="0">
                <a:solidFill>
                  <a:srgbClr val="3D5E08"/>
                </a:solidFill>
                <a:latin typeface="Verdana"/>
                <a:cs typeface="Verdana"/>
              </a:rPr>
              <a:t>бел</a:t>
            </a:r>
            <a:r>
              <a:rPr sz="2400" spc="-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204" dirty="0">
                <a:solidFill>
                  <a:srgbClr val="3D5E08"/>
                </a:solidFill>
                <a:latin typeface="Verdana"/>
                <a:cs typeface="Verdana"/>
              </a:rPr>
              <a:t>)</a:t>
            </a:r>
            <a:r>
              <a:rPr sz="24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з  </a:t>
            </a:r>
            <a:r>
              <a:rPr sz="2400" spc="-20" dirty="0">
                <a:solidFill>
                  <a:srgbClr val="3D5E08"/>
                </a:solidFill>
                <a:latin typeface="Verdana"/>
                <a:cs typeface="Verdana"/>
              </a:rPr>
              <a:t>оц</a:t>
            </a:r>
            <a:r>
              <a:rPr sz="2400" spc="1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45" dirty="0">
                <a:solidFill>
                  <a:srgbClr val="3D5E08"/>
                </a:solidFill>
                <a:latin typeface="Verdana"/>
                <a:cs typeface="Verdana"/>
              </a:rPr>
              <a:t>нк</a:t>
            </a:r>
            <a:r>
              <a:rPr sz="2400" spc="-50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190" dirty="0">
                <a:solidFill>
                  <a:srgbClr val="3D5E08"/>
                </a:solidFill>
                <a:latin typeface="Verdana"/>
                <a:cs typeface="Verdana"/>
              </a:rPr>
              <a:t>ми</a:t>
            </a:r>
            <a:r>
              <a:rPr sz="24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75" dirty="0">
                <a:solidFill>
                  <a:srgbClr val="3D5E08"/>
                </a:solidFill>
                <a:latin typeface="Verdana"/>
                <a:cs typeface="Verdana"/>
              </a:rPr>
              <a:t>своїх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55" dirty="0">
                <a:solidFill>
                  <a:srgbClr val="3D5E08"/>
                </a:solidFill>
                <a:latin typeface="Verdana"/>
                <a:cs typeface="Verdana"/>
              </a:rPr>
              <a:t>д</a:t>
            </a:r>
            <a:r>
              <a:rPr sz="2400" spc="-5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105" dirty="0">
                <a:solidFill>
                  <a:srgbClr val="3D5E08"/>
                </a:solidFill>
                <a:latin typeface="Verdana"/>
                <a:cs typeface="Verdana"/>
              </a:rPr>
              <a:t>тей.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018983" y="5696958"/>
            <a:ext cx="715645" cy="687705"/>
            <a:chOff x="10018983" y="5696958"/>
            <a:chExt cx="715645" cy="687705"/>
          </a:xfrm>
        </p:grpSpPr>
        <p:sp>
          <p:nvSpPr>
            <p:cNvPr id="6" name="object 6"/>
            <p:cNvSpPr/>
            <p:nvPr/>
          </p:nvSpPr>
          <p:spPr>
            <a:xfrm>
              <a:off x="10018979" y="5852248"/>
              <a:ext cx="715645" cy="532130"/>
            </a:xfrm>
            <a:custGeom>
              <a:avLst/>
              <a:gdLst/>
              <a:ahLst/>
              <a:cxnLst/>
              <a:rect l="l" t="t" r="r" b="b"/>
              <a:pathLst>
                <a:path w="715645" h="532129">
                  <a:moveTo>
                    <a:pt x="263537" y="371792"/>
                  </a:moveTo>
                  <a:lnTo>
                    <a:pt x="261327" y="360807"/>
                  </a:lnTo>
                  <a:lnTo>
                    <a:pt x="255270" y="351828"/>
                  </a:lnTo>
                  <a:lnTo>
                    <a:pt x="246303" y="345770"/>
                  </a:lnTo>
                  <a:lnTo>
                    <a:pt x="235305" y="343560"/>
                  </a:lnTo>
                  <a:lnTo>
                    <a:pt x="56476" y="343560"/>
                  </a:lnTo>
                  <a:lnTo>
                    <a:pt x="56476" y="89420"/>
                  </a:lnTo>
                  <a:lnTo>
                    <a:pt x="54254" y="78422"/>
                  </a:lnTo>
                  <a:lnTo>
                    <a:pt x="48209" y="69443"/>
                  </a:lnTo>
                  <a:lnTo>
                    <a:pt x="39230" y="63398"/>
                  </a:lnTo>
                  <a:lnTo>
                    <a:pt x="28232" y="61175"/>
                  </a:lnTo>
                  <a:lnTo>
                    <a:pt x="17246" y="63398"/>
                  </a:lnTo>
                  <a:lnTo>
                    <a:pt x="8267" y="69443"/>
                  </a:lnTo>
                  <a:lnTo>
                    <a:pt x="2222" y="78422"/>
                  </a:lnTo>
                  <a:lnTo>
                    <a:pt x="0" y="89420"/>
                  </a:lnTo>
                  <a:lnTo>
                    <a:pt x="0" y="371792"/>
                  </a:lnTo>
                  <a:lnTo>
                    <a:pt x="2222" y="382790"/>
                  </a:lnTo>
                  <a:lnTo>
                    <a:pt x="8267" y="391756"/>
                  </a:lnTo>
                  <a:lnTo>
                    <a:pt x="17246" y="397814"/>
                  </a:lnTo>
                  <a:lnTo>
                    <a:pt x="28232" y="400037"/>
                  </a:lnTo>
                  <a:lnTo>
                    <a:pt x="103530" y="400037"/>
                  </a:lnTo>
                  <a:lnTo>
                    <a:pt x="103530" y="475335"/>
                  </a:lnTo>
                  <a:lnTo>
                    <a:pt x="47053" y="475335"/>
                  </a:lnTo>
                  <a:lnTo>
                    <a:pt x="47053" y="531812"/>
                  </a:lnTo>
                  <a:lnTo>
                    <a:pt x="216484" y="531812"/>
                  </a:lnTo>
                  <a:lnTo>
                    <a:pt x="216484" y="475335"/>
                  </a:lnTo>
                  <a:lnTo>
                    <a:pt x="160007" y="475335"/>
                  </a:lnTo>
                  <a:lnTo>
                    <a:pt x="160007" y="400037"/>
                  </a:lnTo>
                  <a:lnTo>
                    <a:pt x="235305" y="400037"/>
                  </a:lnTo>
                  <a:lnTo>
                    <a:pt x="246303" y="397814"/>
                  </a:lnTo>
                  <a:lnTo>
                    <a:pt x="255270" y="391756"/>
                  </a:lnTo>
                  <a:lnTo>
                    <a:pt x="261327" y="382790"/>
                  </a:lnTo>
                  <a:lnTo>
                    <a:pt x="263537" y="371792"/>
                  </a:lnTo>
                  <a:close/>
                </a:path>
                <a:path w="715645" h="532129">
                  <a:moveTo>
                    <a:pt x="385432" y="103530"/>
                  </a:moveTo>
                  <a:lnTo>
                    <a:pt x="382841" y="90716"/>
                  </a:lnTo>
                  <a:lnTo>
                    <a:pt x="375780" y="80238"/>
                  </a:lnTo>
                  <a:lnTo>
                    <a:pt x="365315" y="73177"/>
                  </a:lnTo>
                  <a:lnTo>
                    <a:pt x="352488" y="70586"/>
                  </a:lnTo>
                  <a:lnTo>
                    <a:pt x="269468" y="70586"/>
                  </a:lnTo>
                  <a:lnTo>
                    <a:pt x="183997" y="8610"/>
                  </a:lnTo>
                  <a:lnTo>
                    <a:pt x="171450" y="2959"/>
                  </a:lnTo>
                  <a:lnTo>
                    <a:pt x="158013" y="38"/>
                  </a:lnTo>
                  <a:lnTo>
                    <a:pt x="144106" y="0"/>
                  </a:lnTo>
                  <a:lnTo>
                    <a:pt x="120345" y="7366"/>
                  </a:lnTo>
                  <a:lnTo>
                    <a:pt x="101434" y="22326"/>
                  </a:lnTo>
                  <a:lnTo>
                    <a:pt x="89014" y="42989"/>
                  </a:lnTo>
                  <a:lnTo>
                    <a:pt x="84709" y="67487"/>
                  </a:lnTo>
                  <a:lnTo>
                    <a:pt x="84709" y="249428"/>
                  </a:lnTo>
                  <a:lnTo>
                    <a:pt x="89890" y="275082"/>
                  </a:lnTo>
                  <a:lnTo>
                    <a:pt x="104013" y="296024"/>
                  </a:lnTo>
                  <a:lnTo>
                    <a:pt x="124955" y="310146"/>
                  </a:lnTo>
                  <a:lnTo>
                    <a:pt x="150596" y="315315"/>
                  </a:lnTo>
                  <a:lnTo>
                    <a:pt x="301193" y="315315"/>
                  </a:lnTo>
                  <a:lnTo>
                    <a:pt x="301193" y="480034"/>
                  </a:lnTo>
                  <a:lnTo>
                    <a:pt x="303784" y="492861"/>
                  </a:lnTo>
                  <a:lnTo>
                    <a:pt x="310845" y="503339"/>
                  </a:lnTo>
                  <a:lnTo>
                    <a:pt x="321310" y="510400"/>
                  </a:lnTo>
                  <a:lnTo>
                    <a:pt x="334137" y="512991"/>
                  </a:lnTo>
                  <a:lnTo>
                    <a:pt x="346964" y="510400"/>
                  </a:lnTo>
                  <a:lnTo>
                    <a:pt x="357428" y="503339"/>
                  </a:lnTo>
                  <a:lnTo>
                    <a:pt x="364490" y="492861"/>
                  </a:lnTo>
                  <a:lnTo>
                    <a:pt x="367080" y="480034"/>
                  </a:lnTo>
                  <a:lnTo>
                    <a:pt x="367080" y="282371"/>
                  </a:lnTo>
                  <a:lnTo>
                    <a:pt x="364490" y="269557"/>
                  </a:lnTo>
                  <a:lnTo>
                    <a:pt x="357428" y="259080"/>
                  </a:lnTo>
                  <a:lnTo>
                    <a:pt x="346964" y="252018"/>
                  </a:lnTo>
                  <a:lnTo>
                    <a:pt x="334137" y="249428"/>
                  </a:lnTo>
                  <a:lnTo>
                    <a:pt x="216484" y="249428"/>
                  </a:lnTo>
                  <a:lnTo>
                    <a:pt x="216484" y="113512"/>
                  </a:lnTo>
                  <a:lnTo>
                    <a:pt x="239547" y="130263"/>
                  </a:lnTo>
                  <a:lnTo>
                    <a:pt x="245033" y="134213"/>
                  </a:lnTo>
                  <a:lnTo>
                    <a:pt x="251599" y="136385"/>
                  </a:lnTo>
                  <a:lnTo>
                    <a:pt x="352488" y="136474"/>
                  </a:lnTo>
                  <a:lnTo>
                    <a:pt x="365315" y="133883"/>
                  </a:lnTo>
                  <a:lnTo>
                    <a:pt x="375780" y="126834"/>
                  </a:lnTo>
                  <a:lnTo>
                    <a:pt x="382841" y="116357"/>
                  </a:lnTo>
                  <a:lnTo>
                    <a:pt x="385432" y="103530"/>
                  </a:lnTo>
                  <a:close/>
                </a:path>
                <a:path w="715645" h="532129">
                  <a:moveTo>
                    <a:pt x="715340" y="192951"/>
                  </a:moveTo>
                  <a:lnTo>
                    <a:pt x="713117" y="181965"/>
                  </a:lnTo>
                  <a:lnTo>
                    <a:pt x="707072" y="172986"/>
                  </a:lnTo>
                  <a:lnTo>
                    <a:pt x="698093" y="166941"/>
                  </a:lnTo>
                  <a:lnTo>
                    <a:pt x="687095" y="164719"/>
                  </a:lnTo>
                  <a:lnTo>
                    <a:pt x="272961" y="164719"/>
                  </a:lnTo>
                  <a:lnTo>
                    <a:pt x="261962" y="166941"/>
                  </a:lnTo>
                  <a:lnTo>
                    <a:pt x="252984" y="172986"/>
                  </a:lnTo>
                  <a:lnTo>
                    <a:pt x="246938" y="181965"/>
                  </a:lnTo>
                  <a:lnTo>
                    <a:pt x="244716" y="192951"/>
                  </a:lnTo>
                  <a:lnTo>
                    <a:pt x="246938" y="203949"/>
                  </a:lnTo>
                  <a:lnTo>
                    <a:pt x="252984" y="212915"/>
                  </a:lnTo>
                  <a:lnTo>
                    <a:pt x="261962" y="218973"/>
                  </a:lnTo>
                  <a:lnTo>
                    <a:pt x="272961" y="221195"/>
                  </a:lnTo>
                  <a:lnTo>
                    <a:pt x="451789" y="221195"/>
                  </a:lnTo>
                  <a:lnTo>
                    <a:pt x="451789" y="475335"/>
                  </a:lnTo>
                  <a:lnTo>
                    <a:pt x="395312" y="475335"/>
                  </a:lnTo>
                  <a:lnTo>
                    <a:pt x="395312" y="531812"/>
                  </a:lnTo>
                  <a:lnTo>
                    <a:pt x="564743" y="531812"/>
                  </a:lnTo>
                  <a:lnTo>
                    <a:pt x="564743" y="475335"/>
                  </a:lnTo>
                  <a:lnTo>
                    <a:pt x="508266" y="475335"/>
                  </a:lnTo>
                  <a:lnTo>
                    <a:pt x="508266" y="221195"/>
                  </a:lnTo>
                  <a:lnTo>
                    <a:pt x="687095" y="221195"/>
                  </a:lnTo>
                  <a:lnTo>
                    <a:pt x="698093" y="218973"/>
                  </a:lnTo>
                  <a:lnTo>
                    <a:pt x="707072" y="212915"/>
                  </a:lnTo>
                  <a:lnTo>
                    <a:pt x="713117" y="203949"/>
                  </a:lnTo>
                  <a:lnTo>
                    <a:pt x="715340" y="1929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103694" y="5696958"/>
              <a:ext cx="131773" cy="13174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76653" y="5856942"/>
              <a:ext cx="131773" cy="13177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1052" y="708101"/>
            <a:ext cx="39084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25" dirty="0">
                <a:solidFill>
                  <a:srgbClr val="FFFFFF"/>
                </a:solidFill>
              </a:rPr>
              <a:t>Oceny</a:t>
            </a:r>
            <a:r>
              <a:rPr sz="3200" spc="-110" dirty="0">
                <a:solidFill>
                  <a:srgbClr val="FFFFFF"/>
                </a:solidFill>
              </a:rPr>
              <a:t> </a:t>
            </a:r>
            <a:r>
              <a:rPr sz="3200" spc="5" dirty="0">
                <a:solidFill>
                  <a:srgbClr val="FFFFFF"/>
                </a:solidFill>
              </a:rPr>
              <a:t>zachowania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016" y="1297940"/>
            <a:ext cx="3830954" cy="3848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65" dirty="0">
                <a:solidFill>
                  <a:srgbClr val="3D5E08"/>
                </a:solidFill>
                <a:latin typeface="Verdana"/>
                <a:cs typeface="Verdana"/>
              </a:rPr>
              <a:t>są</a:t>
            </a:r>
            <a:r>
              <a:rPr sz="24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2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400" spc="-100" dirty="0">
                <a:solidFill>
                  <a:srgbClr val="3D5E08"/>
                </a:solidFill>
                <a:latin typeface="Verdana"/>
                <a:cs typeface="Verdana"/>
              </a:rPr>
              <a:t>yst</a:t>
            </a:r>
            <a:r>
              <a:rPr sz="2400" spc="-11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400" spc="-12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400" spc="-2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85" dirty="0">
                <a:solidFill>
                  <a:srgbClr val="3D5E08"/>
                </a:solidFill>
                <a:latin typeface="Verdana"/>
                <a:cs typeface="Verdana"/>
              </a:rPr>
              <a:t>ane</a:t>
            </a:r>
            <a:r>
              <a:rPr sz="24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3D5E08"/>
                </a:solidFill>
                <a:latin typeface="Verdana"/>
                <a:cs typeface="Verdana"/>
              </a:rPr>
              <a:t>na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D5E08"/>
                </a:solidFill>
                <a:latin typeface="Verdana"/>
                <a:cs typeface="Verdana"/>
              </a:rPr>
              <a:t>kon</a:t>
            </a:r>
            <a:r>
              <a:rPr sz="2400" spc="-3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175" dirty="0">
                <a:solidFill>
                  <a:srgbClr val="3D5E08"/>
                </a:solidFill>
                <a:latin typeface="Verdana"/>
                <a:cs typeface="Verdana"/>
              </a:rPr>
              <a:t>ec  </a:t>
            </a:r>
            <a:r>
              <a:rPr sz="2400" spc="15" dirty="0">
                <a:solidFill>
                  <a:srgbClr val="3D5E08"/>
                </a:solidFill>
                <a:latin typeface="Verdana"/>
                <a:cs typeface="Verdana"/>
              </a:rPr>
              <a:t>półro</a:t>
            </a:r>
            <a:r>
              <a:rPr sz="2400" spc="85" dirty="0">
                <a:solidFill>
                  <a:srgbClr val="3D5E08"/>
                </a:solidFill>
                <a:latin typeface="Verdana"/>
                <a:cs typeface="Verdana"/>
              </a:rPr>
              <a:t>cza</a:t>
            </a:r>
            <a:r>
              <a:rPr sz="24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20" dirty="0">
                <a:solidFill>
                  <a:srgbClr val="3D5E08"/>
                </a:solidFill>
                <a:latin typeface="Verdana"/>
                <a:cs typeface="Verdana"/>
              </a:rPr>
              <a:t>roku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315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2400" spc="-75" dirty="0">
                <a:solidFill>
                  <a:srgbClr val="3D5E08"/>
                </a:solidFill>
                <a:latin typeface="Verdana"/>
                <a:cs typeface="Verdana"/>
              </a:rPr>
              <a:t>zkolnego: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900" spc="66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1900" spc="-2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400" spc="-25" dirty="0">
                <a:solidFill>
                  <a:srgbClr val="3D5E08"/>
                </a:solidFill>
                <a:latin typeface="Verdana"/>
                <a:cs typeface="Verdana"/>
              </a:rPr>
              <a:t>wzorowe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900" spc="66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1900" spc="-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400" spc="5" dirty="0">
                <a:solidFill>
                  <a:srgbClr val="3D5E08"/>
                </a:solidFill>
                <a:latin typeface="Verdana"/>
                <a:cs typeface="Verdana"/>
              </a:rPr>
              <a:t>bardzo</a:t>
            </a:r>
            <a:r>
              <a:rPr sz="24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3D5E08"/>
                </a:solidFill>
                <a:latin typeface="Verdana"/>
                <a:cs typeface="Verdana"/>
              </a:rPr>
              <a:t>dobre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900" spc="66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1900" spc="-2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400" spc="40" dirty="0">
                <a:solidFill>
                  <a:srgbClr val="3D5E08"/>
                </a:solidFill>
                <a:latin typeface="Verdana"/>
                <a:cs typeface="Verdana"/>
              </a:rPr>
              <a:t>dobre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900" spc="670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1900" spc="-2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400" spc="45" dirty="0">
                <a:solidFill>
                  <a:srgbClr val="3D5E08"/>
                </a:solidFill>
                <a:latin typeface="Verdana"/>
                <a:cs typeface="Verdana"/>
              </a:rPr>
              <a:t>poprawne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900" spc="66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190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400" spc="30" dirty="0">
                <a:solidFill>
                  <a:srgbClr val="3D5E08"/>
                </a:solidFill>
                <a:latin typeface="Verdana"/>
                <a:cs typeface="Verdana"/>
              </a:rPr>
              <a:t>nieodpowiednie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900" spc="66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1900" spc="-2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400" spc="65" dirty="0">
                <a:solidFill>
                  <a:srgbClr val="3D5E08"/>
                </a:solidFill>
                <a:latin typeface="Verdana"/>
                <a:cs typeface="Verdana"/>
              </a:rPr>
              <a:t>naganne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6069" y="584288"/>
            <a:ext cx="4465955" cy="4553585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1080"/>
              </a:spcBef>
            </a:pPr>
            <a:r>
              <a:rPr sz="3200" b="1" spc="-15" dirty="0">
                <a:solidFill>
                  <a:srgbClr val="FF0000"/>
                </a:solidFill>
                <a:latin typeface="Tahoma"/>
                <a:cs typeface="Tahoma"/>
              </a:rPr>
              <a:t>Оцінка</a:t>
            </a:r>
            <a:r>
              <a:rPr sz="3200" b="1" spc="-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20" dirty="0">
                <a:solidFill>
                  <a:srgbClr val="FF0000"/>
                </a:solidFill>
                <a:latin typeface="Tahoma"/>
                <a:cs typeface="Tahoma"/>
              </a:rPr>
              <a:t>за</a:t>
            </a:r>
            <a:r>
              <a:rPr sz="3200" b="1" spc="-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85" dirty="0">
                <a:solidFill>
                  <a:srgbClr val="FF0000"/>
                </a:solidFill>
                <a:latin typeface="Tahoma"/>
                <a:cs typeface="Tahoma"/>
              </a:rPr>
              <a:t>поведінку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2400" spc="-80" dirty="0">
                <a:solidFill>
                  <a:srgbClr val="3D5E08"/>
                </a:solidFill>
                <a:latin typeface="Verdana"/>
                <a:cs typeface="Verdana"/>
              </a:rPr>
              <a:t>Виста</a:t>
            </a:r>
            <a:r>
              <a:rPr sz="2400" spc="-7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400" spc="-135" dirty="0">
                <a:solidFill>
                  <a:srgbClr val="3D5E08"/>
                </a:solidFill>
                <a:latin typeface="Verdana"/>
                <a:cs typeface="Verdana"/>
              </a:rPr>
              <a:t>ляєтьс</a:t>
            </a:r>
            <a:r>
              <a:rPr sz="2400" spc="-140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4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50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70" dirty="0">
                <a:solidFill>
                  <a:srgbClr val="3D5E08"/>
                </a:solidFill>
                <a:latin typeface="Verdana"/>
                <a:cs typeface="Verdana"/>
              </a:rPr>
              <a:t>к</a:t>
            </a:r>
            <a:r>
              <a:rPr sz="2400" spc="-11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10" dirty="0">
                <a:solidFill>
                  <a:srgbClr val="3D5E08"/>
                </a:solidFill>
                <a:latin typeface="Verdana"/>
                <a:cs typeface="Verdana"/>
              </a:rPr>
              <a:t>не</a:t>
            </a:r>
            <a:r>
              <a:rPr sz="2400" spc="20" dirty="0">
                <a:solidFill>
                  <a:srgbClr val="3D5E08"/>
                </a:solidFill>
                <a:latin typeface="Verdana"/>
                <a:cs typeface="Verdana"/>
              </a:rPr>
              <a:t>ц</a:t>
            </a:r>
            <a:r>
              <a:rPr sz="2400" spc="-240" dirty="0">
                <a:solidFill>
                  <a:srgbClr val="3D5E08"/>
                </a:solidFill>
                <a:latin typeface="Verdana"/>
                <a:cs typeface="Verdana"/>
              </a:rPr>
              <a:t>ь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spc="120" dirty="0">
                <a:solidFill>
                  <a:srgbClr val="3D5E08"/>
                </a:solidFill>
                <a:latin typeface="Verdana"/>
                <a:cs typeface="Verdana"/>
              </a:rPr>
              <a:t>семестру</a:t>
            </a:r>
            <a:r>
              <a:rPr sz="24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D5E08"/>
                </a:solidFill>
                <a:latin typeface="Verdana"/>
                <a:cs typeface="Verdana"/>
              </a:rPr>
              <a:t>шк</a:t>
            </a:r>
            <a:r>
              <a:rPr sz="2400" spc="-16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95" dirty="0">
                <a:solidFill>
                  <a:srgbClr val="3D5E08"/>
                </a:solidFill>
                <a:latin typeface="Verdana"/>
                <a:cs typeface="Verdana"/>
              </a:rPr>
              <a:t>льного</a:t>
            </a:r>
            <a:r>
              <a:rPr sz="24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5" dirty="0">
                <a:solidFill>
                  <a:srgbClr val="3D5E08"/>
                </a:solidFill>
                <a:latin typeface="Verdana"/>
                <a:cs typeface="Verdana"/>
              </a:rPr>
              <a:t>ро</a:t>
            </a:r>
            <a:r>
              <a:rPr sz="2400" dirty="0">
                <a:solidFill>
                  <a:srgbClr val="3D5E08"/>
                </a:solidFill>
                <a:latin typeface="Verdana"/>
                <a:cs typeface="Verdana"/>
              </a:rPr>
              <a:t>к</a:t>
            </a:r>
            <a:r>
              <a:rPr sz="2400" spc="-125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400" spc="-430" dirty="0">
                <a:solidFill>
                  <a:srgbClr val="3D5E08"/>
                </a:solidFill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900" spc="66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1900" spc="-2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400" spc="-45" dirty="0">
                <a:solidFill>
                  <a:srgbClr val="3D5E08"/>
                </a:solidFill>
                <a:latin typeface="Verdana"/>
                <a:cs typeface="Verdana"/>
              </a:rPr>
              <a:t>зразкова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900" spc="66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1900" spc="2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400" spc="-30" dirty="0">
                <a:solidFill>
                  <a:srgbClr val="3D5E08"/>
                </a:solidFill>
                <a:latin typeface="Verdana"/>
                <a:cs typeface="Verdana"/>
              </a:rPr>
              <a:t>дуже</a:t>
            </a:r>
            <a:r>
              <a:rPr sz="24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105" dirty="0">
                <a:solidFill>
                  <a:srgbClr val="3D5E08"/>
                </a:solidFill>
                <a:latin typeface="Verdana"/>
                <a:cs typeface="Verdana"/>
              </a:rPr>
              <a:t>добра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900" spc="66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1900" spc="-1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400" spc="105" dirty="0">
                <a:solidFill>
                  <a:srgbClr val="3D5E08"/>
                </a:solidFill>
                <a:latin typeface="Verdana"/>
                <a:cs typeface="Verdana"/>
              </a:rPr>
              <a:t>добра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900" spc="66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1900" spc="-1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400" spc="-80" dirty="0">
                <a:solidFill>
                  <a:srgbClr val="3D5E08"/>
                </a:solidFill>
                <a:latin typeface="Verdana"/>
                <a:cs typeface="Verdana"/>
              </a:rPr>
              <a:t>задовільна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900" spc="66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1900" spc="-2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400" spc="-75" dirty="0">
                <a:solidFill>
                  <a:srgbClr val="3D5E08"/>
                </a:solidFill>
                <a:latin typeface="Verdana"/>
                <a:cs typeface="Verdana"/>
              </a:rPr>
              <a:t>невідповідна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900" spc="670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1900" spc="-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400" spc="-65" dirty="0">
                <a:solidFill>
                  <a:srgbClr val="3D5E08"/>
                </a:solidFill>
                <a:latin typeface="Verdana"/>
                <a:cs typeface="Verdana"/>
              </a:rPr>
              <a:t>незадовільна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086294" y="4894708"/>
            <a:ext cx="1365250" cy="1704339"/>
            <a:chOff x="9086294" y="4894708"/>
            <a:chExt cx="1365250" cy="1704339"/>
          </a:xfrm>
        </p:grpSpPr>
        <p:sp>
          <p:nvSpPr>
            <p:cNvPr id="6" name="object 6"/>
            <p:cNvSpPr/>
            <p:nvPr/>
          </p:nvSpPr>
          <p:spPr>
            <a:xfrm>
              <a:off x="9086291" y="4894719"/>
              <a:ext cx="715645" cy="791210"/>
            </a:xfrm>
            <a:custGeom>
              <a:avLst/>
              <a:gdLst/>
              <a:ahLst/>
              <a:cxnLst/>
              <a:rect l="l" t="t" r="r" b="b"/>
              <a:pathLst>
                <a:path w="715645" h="791210">
                  <a:moveTo>
                    <a:pt x="677684" y="94119"/>
                  </a:moveTo>
                  <a:lnTo>
                    <a:pt x="645160" y="52717"/>
                  </a:lnTo>
                  <a:lnTo>
                    <a:pt x="607390" y="35242"/>
                  </a:lnTo>
                  <a:lnTo>
                    <a:pt x="557834" y="20662"/>
                  </a:lnTo>
                  <a:lnTo>
                    <a:pt x="498411" y="9563"/>
                  </a:lnTo>
                  <a:lnTo>
                    <a:pt x="431050" y="2476"/>
                  </a:lnTo>
                  <a:lnTo>
                    <a:pt x="357670" y="0"/>
                  </a:lnTo>
                  <a:lnTo>
                    <a:pt x="284276" y="2476"/>
                  </a:lnTo>
                  <a:lnTo>
                    <a:pt x="216916" y="9563"/>
                  </a:lnTo>
                  <a:lnTo>
                    <a:pt x="157505" y="20662"/>
                  </a:lnTo>
                  <a:lnTo>
                    <a:pt x="107950" y="35242"/>
                  </a:lnTo>
                  <a:lnTo>
                    <a:pt x="70167" y="52717"/>
                  </a:lnTo>
                  <a:lnTo>
                    <a:pt x="37642" y="94119"/>
                  </a:lnTo>
                  <a:lnTo>
                    <a:pt x="41071" y="107886"/>
                  </a:lnTo>
                  <a:lnTo>
                    <a:pt x="50965" y="120954"/>
                  </a:lnTo>
                  <a:lnTo>
                    <a:pt x="66713" y="133235"/>
                  </a:lnTo>
                  <a:lnTo>
                    <a:pt x="87718" y="144640"/>
                  </a:lnTo>
                  <a:lnTo>
                    <a:pt x="120103" y="117246"/>
                  </a:lnTo>
                  <a:lnTo>
                    <a:pt x="97307" y="107899"/>
                  </a:lnTo>
                  <a:lnTo>
                    <a:pt x="76898" y="94119"/>
                  </a:lnTo>
                  <a:lnTo>
                    <a:pt x="119481" y="71120"/>
                  </a:lnTo>
                  <a:lnTo>
                    <a:pt x="159854" y="58826"/>
                  </a:lnTo>
                  <a:lnTo>
                    <a:pt x="212991" y="48107"/>
                  </a:lnTo>
                  <a:lnTo>
                    <a:pt x="278917" y="40525"/>
                  </a:lnTo>
                  <a:lnTo>
                    <a:pt x="357670" y="37642"/>
                  </a:lnTo>
                  <a:lnTo>
                    <a:pt x="436422" y="40525"/>
                  </a:lnTo>
                  <a:lnTo>
                    <a:pt x="502348" y="48107"/>
                  </a:lnTo>
                  <a:lnTo>
                    <a:pt x="555485" y="58826"/>
                  </a:lnTo>
                  <a:lnTo>
                    <a:pt x="595845" y="71120"/>
                  </a:lnTo>
                  <a:lnTo>
                    <a:pt x="638441" y="94119"/>
                  </a:lnTo>
                  <a:lnTo>
                    <a:pt x="618032" y="107899"/>
                  </a:lnTo>
                  <a:lnTo>
                    <a:pt x="595236" y="117246"/>
                  </a:lnTo>
                  <a:lnTo>
                    <a:pt x="627608" y="144640"/>
                  </a:lnTo>
                  <a:lnTo>
                    <a:pt x="648627" y="133235"/>
                  </a:lnTo>
                  <a:lnTo>
                    <a:pt x="664375" y="120954"/>
                  </a:lnTo>
                  <a:lnTo>
                    <a:pt x="674255" y="107886"/>
                  </a:lnTo>
                  <a:lnTo>
                    <a:pt x="677684" y="94119"/>
                  </a:lnTo>
                  <a:close/>
                </a:path>
                <a:path w="715645" h="791210">
                  <a:moveTo>
                    <a:pt x="715340" y="432943"/>
                  </a:moveTo>
                  <a:lnTo>
                    <a:pt x="714260" y="416928"/>
                  </a:lnTo>
                  <a:lnTo>
                    <a:pt x="712076" y="384416"/>
                  </a:lnTo>
                  <a:lnTo>
                    <a:pt x="702564" y="337870"/>
                  </a:lnTo>
                  <a:lnTo>
                    <a:pt x="696950" y="321716"/>
                  </a:lnTo>
                  <a:lnTo>
                    <a:pt x="687235" y="293725"/>
                  </a:lnTo>
                  <a:lnTo>
                    <a:pt x="666508" y="252425"/>
                  </a:lnTo>
                  <a:lnTo>
                    <a:pt x="640816" y="214388"/>
                  </a:lnTo>
                  <a:lnTo>
                    <a:pt x="610577" y="180047"/>
                  </a:lnTo>
                  <a:lnTo>
                    <a:pt x="586270" y="158648"/>
                  </a:lnTo>
                  <a:lnTo>
                    <a:pt x="586270" y="402018"/>
                  </a:lnTo>
                  <a:lnTo>
                    <a:pt x="583565" y="408698"/>
                  </a:lnTo>
                  <a:lnTo>
                    <a:pt x="578561" y="413880"/>
                  </a:lnTo>
                  <a:lnTo>
                    <a:pt x="571703" y="416852"/>
                  </a:lnTo>
                  <a:lnTo>
                    <a:pt x="564235" y="416928"/>
                  </a:lnTo>
                  <a:lnTo>
                    <a:pt x="562851" y="416356"/>
                  </a:lnTo>
                  <a:lnTo>
                    <a:pt x="557555" y="414223"/>
                  </a:lnTo>
                  <a:lnTo>
                    <a:pt x="552373" y="409206"/>
                  </a:lnTo>
                  <a:lnTo>
                    <a:pt x="548068" y="399262"/>
                  </a:lnTo>
                  <a:lnTo>
                    <a:pt x="548068" y="571715"/>
                  </a:lnTo>
                  <a:lnTo>
                    <a:pt x="511644" y="620331"/>
                  </a:lnTo>
                  <a:lnTo>
                    <a:pt x="473875" y="647014"/>
                  </a:lnTo>
                  <a:lnTo>
                    <a:pt x="432320" y="665505"/>
                  </a:lnTo>
                  <a:lnTo>
                    <a:pt x="388327" y="675640"/>
                  </a:lnTo>
                  <a:lnTo>
                    <a:pt x="343204" y="677214"/>
                  </a:lnTo>
                  <a:lnTo>
                    <a:pt x="298297" y="670090"/>
                  </a:lnTo>
                  <a:lnTo>
                    <a:pt x="254901" y="654062"/>
                  </a:lnTo>
                  <a:lnTo>
                    <a:pt x="214376" y="628980"/>
                  </a:lnTo>
                  <a:lnTo>
                    <a:pt x="180784" y="597509"/>
                  </a:lnTo>
                  <a:lnTo>
                    <a:pt x="167271" y="571715"/>
                  </a:lnTo>
                  <a:lnTo>
                    <a:pt x="169557" y="564857"/>
                  </a:lnTo>
                  <a:lnTo>
                    <a:pt x="174459" y="559219"/>
                  </a:lnTo>
                  <a:lnTo>
                    <a:pt x="181165" y="555929"/>
                  </a:lnTo>
                  <a:lnTo>
                    <a:pt x="188366" y="555472"/>
                  </a:lnTo>
                  <a:lnTo>
                    <a:pt x="195211" y="557745"/>
                  </a:lnTo>
                  <a:lnTo>
                    <a:pt x="200863" y="562660"/>
                  </a:lnTo>
                  <a:lnTo>
                    <a:pt x="232587" y="595439"/>
                  </a:lnTo>
                  <a:lnTo>
                    <a:pt x="269722" y="619391"/>
                  </a:lnTo>
                  <a:lnTo>
                    <a:pt x="310565" y="634301"/>
                  </a:lnTo>
                  <a:lnTo>
                    <a:pt x="353491" y="639953"/>
                  </a:lnTo>
                  <a:lnTo>
                    <a:pt x="396811" y="636117"/>
                  </a:lnTo>
                  <a:lnTo>
                    <a:pt x="438873" y="622592"/>
                  </a:lnTo>
                  <a:lnTo>
                    <a:pt x="478002" y="599135"/>
                  </a:lnTo>
                  <a:lnTo>
                    <a:pt x="506272" y="572655"/>
                  </a:lnTo>
                  <a:lnTo>
                    <a:pt x="514477" y="562660"/>
                  </a:lnTo>
                  <a:lnTo>
                    <a:pt x="520115" y="557745"/>
                  </a:lnTo>
                  <a:lnTo>
                    <a:pt x="526973" y="555472"/>
                  </a:lnTo>
                  <a:lnTo>
                    <a:pt x="534174" y="555929"/>
                  </a:lnTo>
                  <a:lnTo>
                    <a:pt x="540880" y="559219"/>
                  </a:lnTo>
                  <a:lnTo>
                    <a:pt x="545782" y="564857"/>
                  </a:lnTo>
                  <a:lnTo>
                    <a:pt x="548068" y="571715"/>
                  </a:lnTo>
                  <a:lnTo>
                    <a:pt x="548068" y="399262"/>
                  </a:lnTo>
                  <a:lnTo>
                    <a:pt x="540512" y="381774"/>
                  </a:lnTo>
                  <a:lnTo>
                    <a:pt x="524954" y="366712"/>
                  </a:lnTo>
                  <a:lnTo>
                    <a:pt x="504888" y="358597"/>
                  </a:lnTo>
                  <a:lnTo>
                    <a:pt x="482460" y="358800"/>
                  </a:lnTo>
                  <a:lnTo>
                    <a:pt x="467080" y="364490"/>
                  </a:lnTo>
                  <a:lnTo>
                    <a:pt x="454215" y="374116"/>
                  </a:lnTo>
                  <a:lnTo>
                    <a:pt x="444576" y="386981"/>
                  </a:lnTo>
                  <a:lnTo>
                    <a:pt x="438899" y="402361"/>
                  </a:lnTo>
                  <a:lnTo>
                    <a:pt x="435673" y="409092"/>
                  </a:lnTo>
                  <a:lnTo>
                    <a:pt x="430301" y="413918"/>
                  </a:lnTo>
                  <a:lnTo>
                    <a:pt x="423506" y="416356"/>
                  </a:lnTo>
                  <a:lnTo>
                    <a:pt x="422275" y="416306"/>
                  </a:lnTo>
                  <a:lnTo>
                    <a:pt x="402094" y="394538"/>
                  </a:lnTo>
                  <a:lnTo>
                    <a:pt x="416979" y="360260"/>
                  </a:lnTo>
                  <a:lnTo>
                    <a:pt x="442937" y="335203"/>
                  </a:lnTo>
                  <a:lnTo>
                    <a:pt x="476402" y="321716"/>
                  </a:lnTo>
                  <a:lnTo>
                    <a:pt x="539330" y="331609"/>
                  </a:lnTo>
                  <a:lnTo>
                    <a:pt x="576719" y="368998"/>
                  </a:lnTo>
                  <a:lnTo>
                    <a:pt x="586270" y="402018"/>
                  </a:lnTo>
                  <a:lnTo>
                    <a:pt x="586270" y="158648"/>
                  </a:lnTo>
                  <a:lnTo>
                    <a:pt x="538187" y="124129"/>
                  </a:lnTo>
                  <a:lnTo>
                    <a:pt x="496887" y="103403"/>
                  </a:lnTo>
                  <a:lnTo>
                    <a:pt x="452755" y="88074"/>
                  </a:lnTo>
                  <a:lnTo>
                    <a:pt x="406196" y="78562"/>
                  </a:lnTo>
                  <a:lnTo>
                    <a:pt x="357670" y="75298"/>
                  </a:lnTo>
                  <a:lnTo>
                    <a:pt x="313245" y="78295"/>
                  </a:lnTo>
                  <a:lnTo>
                    <a:pt x="313245" y="394538"/>
                  </a:lnTo>
                  <a:lnTo>
                    <a:pt x="313029" y="402018"/>
                  </a:lnTo>
                  <a:lnTo>
                    <a:pt x="310083" y="408597"/>
                  </a:lnTo>
                  <a:lnTo>
                    <a:pt x="304876" y="413600"/>
                  </a:lnTo>
                  <a:lnTo>
                    <a:pt x="297903" y="416306"/>
                  </a:lnTo>
                  <a:lnTo>
                    <a:pt x="290791" y="416179"/>
                  </a:lnTo>
                  <a:lnTo>
                    <a:pt x="284441" y="413537"/>
                  </a:lnTo>
                  <a:lnTo>
                    <a:pt x="279450" y="408800"/>
                  </a:lnTo>
                  <a:lnTo>
                    <a:pt x="276288" y="402018"/>
                  </a:lnTo>
                  <a:lnTo>
                    <a:pt x="267550" y="381774"/>
                  </a:lnTo>
                  <a:lnTo>
                    <a:pt x="251993" y="366712"/>
                  </a:lnTo>
                  <a:lnTo>
                    <a:pt x="231927" y="358597"/>
                  </a:lnTo>
                  <a:lnTo>
                    <a:pt x="209499" y="358800"/>
                  </a:lnTo>
                  <a:lnTo>
                    <a:pt x="194119" y="364490"/>
                  </a:lnTo>
                  <a:lnTo>
                    <a:pt x="181254" y="374116"/>
                  </a:lnTo>
                  <a:lnTo>
                    <a:pt x="171627" y="386981"/>
                  </a:lnTo>
                  <a:lnTo>
                    <a:pt x="165938" y="402361"/>
                  </a:lnTo>
                  <a:lnTo>
                    <a:pt x="162966" y="409206"/>
                  </a:lnTo>
                  <a:lnTo>
                    <a:pt x="157784" y="414223"/>
                  </a:lnTo>
                  <a:lnTo>
                    <a:pt x="151104" y="416928"/>
                  </a:lnTo>
                  <a:lnTo>
                    <a:pt x="143624" y="416852"/>
                  </a:lnTo>
                  <a:lnTo>
                    <a:pt x="136779" y="413880"/>
                  </a:lnTo>
                  <a:lnTo>
                    <a:pt x="131762" y="408698"/>
                  </a:lnTo>
                  <a:lnTo>
                    <a:pt x="129070" y="402018"/>
                  </a:lnTo>
                  <a:lnTo>
                    <a:pt x="129133" y="394538"/>
                  </a:lnTo>
                  <a:lnTo>
                    <a:pt x="144018" y="360260"/>
                  </a:lnTo>
                  <a:lnTo>
                    <a:pt x="169989" y="335203"/>
                  </a:lnTo>
                  <a:lnTo>
                    <a:pt x="203454" y="321716"/>
                  </a:lnTo>
                  <a:lnTo>
                    <a:pt x="240830" y="322122"/>
                  </a:lnTo>
                  <a:lnTo>
                    <a:pt x="266369" y="331609"/>
                  </a:lnTo>
                  <a:lnTo>
                    <a:pt x="287743" y="347624"/>
                  </a:lnTo>
                  <a:lnTo>
                    <a:pt x="303771" y="368998"/>
                  </a:lnTo>
                  <a:lnTo>
                    <a:pt x="313245" y="394538"/>
                  </a:lnTo>
                  <a:lnTo>
                    <a:pt x="313245" y="78295"/>
                  </a:lnTo>
                  <a:lnTo>
                    <a:pt x="262585" y="88074"/>
                  </a:lnTo>
                  <a:lnTo>
                    <a:pt x="218452" y="103403"/>
                  </a:lnTo>
                  <a:lnTo>
                    <a:pt x="177139" y="124129"/>
                  </a:lnTo>
                  <a:lnTo>
                    <a:pt x="139103" y="149809"/>
                  </a:lnTo>
                  <a:lnTo>
                    <a:pt x="104762" y="180047"/>
                  </a:lnTo>
                  <a:lnTo>
                    <a:pt x="74523" y="214388"/>
                  </a:lnTo>
                  <a:lnTo>
                    <a:pt x="48831" y="252425"/>
                  </a:lnTo>
                  <a:lnTo>
                    <a:pt x="28105" y="293725"/>
                  </a:lnTo>
                  <a:lnTo>
                    <a:pt x="12776" y="337870"/>
                  </a:lnTo>
                  <a:lnTo>
                    <a:pt x="3263" y="384416"/>
                  </a:lnTo>
                  <a:lnTo>
                    <a:pt x="0" y="432943"/>
                  </a:lnTo>
                  <a:lnTo>
                    <a:pt x="3263" y="481482"/>
                  </a:lnTo>
                  <a:lnTo>
                    <a:pt x="12776" y="528027"/>
                  </a:lnTo>
                  <a:lnTo>
                    <a:pt x="28105" y="572173"/>
                  </a:lnTo>
                  <a:lnTo>
                    <a:pt x="48831" y="613473"/>
                  </a:lnTo>
                  <a:lnTo>
                    <a:pt x="74523" y="651510"/>
                  </a:lnTo>
                  <a:lnTo>
                    <a:pt x="104762" y="685863"/>
                  </a:lnTo>
                  <a:lnTo>
                    <a:pt x="139103" y="716102"/>
                  </a:lnTo>
                  <a:lnTo>
                    <a:pt x="177139" y="741794"/>
                  </a:lnTo>
                  <a:lnTo>
                    <a:pt x="218452" y="762520"/>
                  </a:lnTo>
                  <a:lnTo>
                    <a:pt x="262585" y="777849"/>
                  </a:lnTo>
                  <a:lnTo>
                    <a:pt x="309130" y="787361"/>
                  </a:lnTo>
                  <a:lnTo>
                    <a:pt x="357670" y="790625"/>
                  </a:lnTo>
                  <a:lnTo>
                    <a:pt x="406196" y="787361"/>
                  </a:lnTo>
                  <a:lnTo>
                    <a:pt x="452755" y="777849"/>
                  </a:lnTo>
                  <a:lnTo>
                    <a:pt x="496887" y="762520"/>
                  </a:lnTo>
                  <a:lnTo>
                    <a:pt x="538187" y="741794"/>
                  </a:lnTo>
                  <a:lnTo>
                    <a:pt x="576237" y="716102"/>
                  </a:lnTo>
                  <a:lnTo>
                    <a:pt x="610577" y="685863"/>
                  </a:lnTo>
                  <a:lnTo>
                    <a:pt x="640816" y="651510"/>
                  </a:lnTo>
                  <a:lnTo>
                    <a:pt x="666508" y="613473"/>
                  </a:lnTo>
                  <a:lnTo>
                    <a:pt x="687235" y="572173"/>
                  </a:lnTo>
                  <a:lnTo>
                    <a:pt x="693026" y="555472"/>
                  </a:lnTo>
                  <a:lnTo>
                    <a:pt x="702564" y="528027"/>
                  </a:lnTo>
                  <a:lnTo>
                    <a:pt x="712076" y="481482"/>
                  </a:lnTo>
                  <a:lnTo>
                    <a:pt x="715340" y="4329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76972" y="6129108"/>
              <a:ext cx="112948" cy="11295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0129718" y="6040911"/>
              <a:ext cx="161925" cy="81280"/>
            </a:xfrm>
            <a:custGeom>
              <a:avLst/>
              <a:gdLst/>
              <a:ahLst/>
              <a:cxnLst/>
              <a:rect l="l" t="t" r="r" b="b"/>
              <a:pathLst>
                <a:path w="161925" h="81279">
                  <a:moveTo>
                    <a:pt x="120902" y="94"/>
                  </a:moveTo>
                  <a:lnTo>
                    <a:pt x="81716" y="2917"/>
                  </a:lnTo>
                  <a:lnTo>
                    <a:pt x="28014" y="27372"/>
                  </a:lnTo>
                  <a:lnTo>
                    <a:pt x="0" y="61017"/>
                  </a:lnTo>
                  <a:lnTo>
                    <a:pt x="1013" y="68163"/>
                  </a:lnTo>
                  <a:lnTo>
                    <a:pt x="4823" y="74595"/>
                  </a:lnTo>
                  <a:lnTo>
                    <a:pt x="10830" y="79044"/>
                  </a:lnTo>
                  <a:lnTo>
                    <a:pt x="17832" y="80784"/>
                  </a:lnTo>
                  <a:lnTo>
                    <a:pt x="24975" y="79771"/>
                  </a:lnTo>
                  <a:lnTo>
                    <a:pt x="31405" y="75960"/>
                  </a:lnTo>
                  <a:lnTo>
                    <a:pt x="33570" y="73764"/>
                  </a:lnTo>
                  <a:lnTo>
                    <a:pt x="34425" y="72477"/>
                  </a:lnTo>
                  <a:lnTo>
                    <a:pt x="55841" y="53689"/>
                  </a:lnTo>
                  <a:lnTo>
                    <a:pt x="81134" y="41762"/>
                  </a:lnTo>
                  <a:lnTo>
                    <a:pt x="108722" y="37193"/>
                  </a:lnTo>
                  <a:lnTo>
                    <a:pt x="144467" y="41139"/>
                  </a:lnTo>
                  <a:lnTo>
                    <a:pt x="151351" y="38972"/>
                  </a:lnTo>
                  <a:lnTo>
                    <a:pt x="156920" y="34381"/>
                  </a:lnTo>
                  <a:lnTo>
                    <a:pt x="160551" y="27296"/>
                  </a:lnTo>
                  <a:lnTo>
                    <a:pt x="161406" y="20359"/>
                  </a:lnTo>
                  <a:lnTo>
                    <a:pt x="159598" y="13860"/>
                  </a:lnTo>
                  <a:lnTo>
                    <a:pt x="155484" y="8514"/>
                  </a:lnTo>
                  <a:lnTo>
                    <a:pt x="148315" y="4706"/>
                  </a:lnTo>
                  <a:lnTo>
                    <a:pt x="139298" y="2454"/>
                  </a:lnTo>
                  <a:lnTo>
                    <a:pt x="130146" y="914"/>
                  </a:lnTo>
                  <a:lnTo>
                    <a:pt x="120902" y="9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77382" y="6040911"/>
              <a:ext cx="160959" cy="80472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9716935" y="5809030"/>
              <a:ext cx="734695" cy="789940"/>
            </a:xfrm>
            <a:custGeom>
              <a:avLst/>
              <a:gdLst/>
              <a:ahLst/>
              <a:cxnLst/>
              <a:rect l="l" t="t" r="r" b="b"/>
              <a:pathLst>
                <a:path w="734695" h="789940">
                  <a:moveTo>
                    <a:pt x="557504" y="571804"/>
                  </a:moveTo>
                  <a:lnTo>
                    <a:pt x="555231" y="564946"/>
                  </a:lnTo>
                  <a:lnTo>
                    <a:pt x="550265" y="559257"/>
                  </a:lnTo>
                  <a:lnTo>
                    <a:pt x="543560" y="555993"/>
                  </a:lnTo>
                  <a:lnTo>
                    <a:pt x="536371" y="555561"/>
                  </a:lnTo>
                  <a:lnTo>
                    <a:pt x="529539" y="557847"/>
                  </a:lnTo>
                  <a:lnTo>
                    <a:pt x="523913" y="562749"/>
                  </a:lnTo>
                  <a:lnTo>
                    <a:pt x="492188" y="595528"/>
                  </a:lnTo>
                  <a:lnTo>
                    <a:pt x="455053" y="619480"/>
                  </a:lnTo>
                  <a:lnTo>
                    <a:pt x="414210" y="634390"/>
                  </a:lnTo>
                  <a:lnTo>
                    <a:pt x="371284" y="640041"/>
                  </a:lnTo>
                  <a:lnTo>
                    <a:pt x="327964" y="636206"/>
                  </a:lnTo>
                  <a:lnTo>
                    <a:pt x="285902" y="622681"/>
                  </a:lnTo>
                  <a:lnTo>
                    <a:pt x="246773" y="599224"/>
                  </a:lnTo>
                  <a:lnTo>
                    <a:pt x="218503" y="572744"/>
                  </a:lnTo>
                  <a:lnTo>
                    <a:pt x="210299" y="562749"/>
                  </a:lnTo>
                  <a:lnTo>
                    <a:pt x="204647" y="557834"/>
                  </a:lnTo>
                  <a:lnTo>
                    <a:pt x="197802" y="555561"/>
                  </a:lnTo>
                  <a:lnTo>
                    <a:pt x="190601" y="556018"/>
                  </a:lnTo>
                  <a:lnTo>
                    <a:pt x="183896" y="559308"/>
                  </a:lnTo>
                  <a:lnTo>
                    <a:pt x="178993" y="564946"/>
                  </a:lnTo>
                  <a:lnTo>
                    <a:pt x="176707" y="571804"/>
                  </a:lnTo>
                  <a:lnTo>
                    <a:pt x="177165" y="579005"/>
                  </a:lnTo>
                  <a:lnTo>
                    <a:pt x="213131" y="620420"/>
                  </a:lnTo>
                  <a:lnTo>
                    <a:pt x="250901" y="647103"/>
                  </a:lnTo>
                  <a:lnTo>
                    <a:pt x="292455" y="665594"/>
                  </a:lnTo>
                  <a:lnTo>
                    <a:pt x="336448" y="675728"/>
                  </a:lnTo>
                  <a:lnTo>
                    <a:pt x="381571" y="677303"/>
                  </a:lnTo>
                  <a:lnTo>
                    <a:pt x="426491" y="670179"/>
                  </a:lnTo>
                  <a:lnTo>
                    <a:pt x="469874" y="654151"/>
                  </a:lnTo>
                  <a:lnTo>
                    <a:pt x="510400" y="629069"/>
                  </a:lnTo>
                  <a:lnTo>
                    <a:pt x="543991" y="597598"/>
                  </a:lnTo>
                  <a:lnTo>
                    <a:pt x="557047" y="579005"/>
                  </a:lnTo>
                  <a:lnTo>
                    <a:pt x="557504" y="571804"/>
                  </a:lnTo>
                  <a:close/>
                </a:path>
                <a:path w="734695" h="789940">
                  <a:moveTo>
                    <a:pt x="574179" y="376555"/>
                  </a:moveTo>
                  <a:lnTo>
                    <a:pt x="569734" y="354584"/>
                  </a:lnTo>
                  <a:lnTo>
                    <a:pt x="557631" y="336626"/>
                  </a:lnTo>
                  <a:lnTo>
                    <a:pt x="539686" y="324523"/>
                  </a:lnTo>
                  <a:lnTo>
                    <a:pt x="517702" y="320090"/>
                  </a:lnTo>
                  <a:lnTo>
                    <a:pt x="495719" y="324523"/>
                  </a:lnTo>
                  <a:lnTo>
                    <a:pt x="477774" y="336626"/>
                  </a:lnTo>
                  <a:lnTo>
                    <a:pt x="465670" y="354584"/>
                  </a:lnTo>
                  <a:lnTo>
                    <a:pt x="461225" y="376555"/>
                  </a:lnTo>
                  <a:lnTo>
                    <a:pt x="465670" y="398551"/>
                  </a:lnTo>
                  <a:lnTo>
                    <a:pt x="477774" y="416496"/>
                  </a:lnTo>
                  <a:lnTo>
                    <a:pt x="495719" y="428599"/>
                  </a:lnTo>
                  <a:lnTo>
                    <a:pt x="517702" y="433031"/>
                  </a:lnTo>
                  <a:lnTo>
                    <a:pt x="539686" y="428599"/>
                  </a:lnTo>
                  <a:lnTo>
                    <a:pt x="557631" y="416496"/>
                  </a:lnTo>
                  <a:lnTo>
                    <a:pt x="569734" y="398551"/>
                  </a:lnTo>
                  <a:lnTo>
                    <a:pt x="574179" y="376555"/>
                  </a:lnTo>
                  <a:close/>
                </a:path>
                <a:path w="734695" h="789940">
                  <a:moveTo>
                    <a:pt x="734593" y="142405"/>
                  </a:moveTo>
                  <a:lnTo>
                    <a:pt x="728535" y="90995"/>
                  </a:lnTo>
                  <a:lnTo>
                    <a:pt x="713917" y="47663"/>
                  </a:lnTo>
                  <a:lnTo>
                    <a:pt x="696747" y="17132"/>
                  </a:lnTo>
                  <a:lnTo>
                    <a:pt x="696747" y="140855"/>
                  </a:lnTo>
                  <a:lnTo>
                    <a:pt x="692607" y="180886"/>
                  </a:lnTo>
                  <a:lnTo>
                    <a:pt x="679983" y="216966"/>
                  </a:lnTo>
                  <a:lnTo>
                    <a:pt x="659447" y="246951"/>
                  </a:lnTo>
                  <a:lnTo>
                    <a:pt x="641667" y="265772"/>
                  </a:lnTo>
                  <a:lnTo>
                    <a:pt x="653427" y="289217"/>
                  </a:lnTo>
                  <a:lnTo>
                    <a:pt x="671449" y="333070"/>
                  </a:lnTo>
                  <a:lnTo>
                    <a:pt x="682586" y="377964"/>
                  </a:lnTo>
                  <a:lnTo>
                    <a:pt x="687082" y="423214"/>
                  </a:lnTo>
                  <a:lnTo>
                    <a:pt x="685139" y="468147"/>
                  </a:lnTo>
                  <a:lnTo>
                    <a:pt x="676986" y="512127"/>
                  </a:lnTo>
                  <a:lnTo>
                    <a:pt x="662838" y="554482"/>
                  </a:lnTo>
                  <a:lnTo>
                    <a:pt x="642924" y="594525"/>
                  </a:lnTo>
                  <a:lnTo>
                    <a:pt x="617461" y="631621"/>
                  </a:lnTo>
                  <a:lnTo>
                    <a:pt x="586689" y="665086"/>
                  </a:lnTo>
                  <a:lnTo>
                    <a:pt x="550811" y="694258"/>
                  </a:lnTo>
                  <a:lnTo>
                    <a:pt x="510044" y="718489"/>
                  </a:lnTo>
                  <a:lnTo>
                    <a:pt x="466178" y="736511"/>
                  </a:lnTo>
                  <a:lnTo>
                    <a:pt x="421297" y="747649"/>
                  </a:lnTo>
                  <a:lnTo>
                    <a:pt x="376047" y="752132"/>
                  </a:lnTo>
                  <a:lnTo>
                    <a:pt x="331114" y="750189"/>
                  </a:lnTo>
                  <a:lnTo>
                    <a:pt x="287134" y="742035"/>
                  </a:lnTo>
                  <a:lnTo>
                    <a:pt x="244792" y="727887"/>
                  </a:lnTo>
                  <a:lnTo>
                    <a:pt x="204736" y="707974"/>
                  </a:lnTo>
                  <a:lnTo>
                    <a:pt x="167652" y="682523"/>
                  </a:lnTo>
                  <a:lnTo>
                    <a:pt x="134188" y="651738"/>
                  </a:lnTo>
                  <a:lnTo>
                    <a:pt x="105003" y="615861"/>
                  </a:lnTo>
                  <a:lnTo>
                    <a:pt x="80784" y="575094"/>
                  </a:lnTo>
                  <a:lnTo>
                    <a:pt x="55727" y="506006"/>
                  </a:lnTo>
                  <a:lnTo>
                    <a:pt x="47078" y="433031"/>
                  </a:lnTo>
                  <a:lnTo>
                    <a:pt x="49199" y="395833"/>
                  </a:lnTo>
                  <a:lnTo>
                    <a:pt x="55626" y="359270"/>
                  </a:lnTo>
                  <a:lnTo>
                    <a:pt x="66281" y="323697"/>
                  </a:lnTo>
                  <a:lnTo>
                    <a:pt x="81064" y="289496"/>
                  </a:lnTo>
                  <a:lnTo>
                    <a:pt x="92824" y="266052"/>
                  </a:lnTo>
                  <a:lnTo>
                    <a:pt x="75031" y="247230"/>
                  </a:lnTo>
                  <a:lnTo>
                    <a:pt x="54305" y="217093"/>
                  </a:lnTo>
                  <a:lnTo>
                    <a:pt x="41694" y="181025"/>
                  </a:lnTo>
                  <a:lnTo>
                    <a:pt x="37769" y="142138"/>
                  </a:lnTo>
                  <a:lnTo>
                    <a:pt x="37693" y="140855"/>
                  </a:lnTo>
                  <a:lnTo>
                    <a:pt x="42659" y="99390"/>
                  </a:lnTo>
                  <a:lnTo>
                    <a:pt x="44691" y="91694"/>
                  </a:lnTo>
                  <a:lnTo>
                    <a:pt x="46926" y="84391"/>
                  </a:lnTo>
                  <a:lnTo>
                    <a:pt x="49428" y="77165"/>
                  </a:lnTo>
                  <a:lnTo>
                    <a:pt x="52031" y="70472"/>
                  </a:lnTo>
                  <a:lnTo>
                    <a:pt x="71767" y="105054"/>
                  </a:lnTo>
                  <a:lnTo>
                    <a:pt x="99377" y="133553"/>
                  </a:lnTo>
                  <a:lnTo>
                    <a:pt x="133146" y="154393"/>
                  </a:lnTo>
                  <a:lnTo>
                    <a:pt x="171602" y="166370"/>
                  </a:lnTo>
                  <a:lnTo>
                    <a:pt x="185826" y="168922"/>
                  </a:lnTo>
                  <a:lnTo>
                    <a:pt x="198145" y="161290"/>
                  </a:lnTo>
                  <a:lnTo>
                    <a:pt x="244017" y="137655"/>
                  </a:lnTo>
                  <a:lnTo>
                    <a:pt x="269659" y="129286"/>
                  </a:lnTo>
                  <a:lnTo>
                    <a:pt x="292290" y="121907"/>
                  </a:lnTo>
                  <a:lnTo>
                    <a:pt x="342011" y="114020"/>
                  </a:lnTo>
                  <a:lnTo>
                    <a:pt x="392201" y="114020"/>
                  </a:lnTo>
                  <a:lnTo>
                    <a:pt x="441921" y="121907"/>
                  </a:lnTo>
                  <a:lnTo>
                    <a:pt x="490194" y="137655"/>
                  </a:lnTo>
                  <a:lnTo>
                    <a:pt x="536054" y="161290"/>
                  </a:lnTo>
                  <a:lnTo>
                    <a:pt x="548386" y="168922"/>
                  </a:lnTo>
                  <a:lnTo>
                    <a:pt x="562597" y="166370"/>
                  </a:lnTo>
                  <a:lnTo>
                    <a:pt x="601052" y="154393"/>
                  </a:lnTo>
                  <a:lnTo>
                    <a:pt x="634834" y="133553"/>
                  </a:lnTo>
                  <a:lnTo>
                    <a:pt x="638962" y="129286"/>
                  </a:lnTo>
                  <a:lnTo>
                    <a:pt x="662444" y="105054"/>
                  </a:lnTo>
                  <a:lnTo>
                    <a:pt x="682421" y="70053"/>
                  </a:lnTo>
                  <a:lnTo>
                    <a:pt x="685292" y="77482"/>
                  </a:lnTo>
                  <a:lnTo>
                    <a:pt x="687781" y="84696"/>
                  </a:lnTo>
                  <a:lnTo>
                    <a:pt x="689978" y="92011"/>
                  </a:lnTo>
                  <a:lnTo>
                    <a:pt x="691832" y="99072"/>
                  </a:lnTo>
                  <a:lnTo>
                    <a:pt x="696747" y="140855"/>
                  </a:lnTo>
                  <a:lnTo>
                    <a:pt x="696747" y="17132"/>
                  </a:lnTo>
                  <a:lnTo>
                    <a:pt x="690892" y="8166"/>
                  </a:lnTo>
                  <a:lnTo>
                    <a:pt x="687362" y="3060"/>
                  </a:lnTo>
                  <a:lnTo>
                    <a:pt x="681558" y="0"/>
                  </a:lnTo>
                  <a:lnTo>
                    <a:pt x="675360" y="88"/>
                  </a:lnTo>
                  <a:lnTo>
                    <a:pt x="673582" y="88"/>
                  </a:lnTo>
                  <a:lnTo>
                    <a:pt x="656539" y="17576"/>
                  </a:lnTo>
                  <a:lnTo>
                    <a:pt x="646899" y="57213"/>
                  </a:lnTo>
                  <a:lnTo>
                    <a:pt x="625449" y="90678"/>
                  </a:lnTo>
                  <a:lnTo>
                    <a:pt x="594410" y="115531"/>
                  </a:lnTo>
                  <a:lnTo>
                    <a:pt x="556006" y="129286"/>
                  </a:lnTo>
                  <a:lnTo>
                    <a:pt x="527113" y="114020"/>
                  </a:lnTo>
                  <a:lnTo>
                    <a:pt x="511314" y="105676"/>
                  </a:lnTo>
                  <a:lnTo>
                    <a:pt x="464451" y="88823"/>
                  </a:lnTo>
                  <a:lnTo>
                    <a:pt x="416140" y="78701"/>
                  </a:lnTo>
                  <a:lnTo>
                    <a:pt x="367106" y="75336"/>
                  </a:lnTo>
                  <a:lnTo>
                    <a:pt x="318071" y="78701"/>
                  </a:lnTo>
                  <a:lnTo>
                    <a:pt x="269760" y="88823"/>
                  </a:lnTo>
                  <a:lnTo>
                    <a:pt x="222897" y="105676"/>
                  </a:lnTo>
                  <a:lnTo>
                    <a:pt x="178193" y="129286"/>
                  </a:lnTo>
                  <a:lnTo>
                    <a:pt x="139801" y="115531"/>
                  </a:lnTo>
                  <a:lnTo>
                    <a:pt x="108762" y="90678"/>
                  </a:lnTo>
                  <a:lnTo>
                    <a:pt x="87312" y="57213"/>
                  </a:lnTo>
                  <a:lnTo>
                    <a:pt x="77673" y="17576"/>
                  </a:lnTo>
                  <a:lnTo>
                    <a:pt x="77114" y="9652"/>
                  </a:lnTo>
                  <a:lnTo>
                    <a:pt x="71704" y="2984"/>
                  </a:lnTo>
                  <a:lnTo>
                    <a:pt x="64122" y="787"/>
                  </a:lnTo>
                  <a:lnTo>
                    <a:pt x="62407" y="317"/>
                  </a:lnTo>
                  <a:lnTo>
                    <a:pt x="60642" y="88"/>
                  </a:lnTo>
                  <a:lnTo>
                    <a:pt x="52882" y="88"/>
                  </a:lnTo>
                  <a:lnTo>
                    <a:pt x="20688" y="47193"/>
                  </a:lnTo>
                  <a:lnTo>
                    <a:pt x="6045" y="90525"/>
                  </a:lnTo>
                  <a:lnTo>
                    <a:pt x="127" y="140855"/>
                  </a:lnTo>
                  <a:lnTo>
                    <a:pt x="0" y="142405"/>
                  </a:lnTo>
                  <a:lnTo>
                    <a:pt x="5346" y="191223"/>
                  </a:lnTo>
                  <a:lnTo>
                    <a:pt x="21336" y="235585"/>
                  </a:lnTo>
                  <a:lnTo>
                    <a:pt x="47078" y="273024"/>
                  </a:lnTo>
                  <a:lnTo>
                    <a:pt x="28333" y="317906"/>
                  </a:lnTo>
                  <a:lnTo>
                    <a:pt x="16052" y="363804"/>
                  </a:lnTo>
                  <a:lnTo>
                    <a:pt x="10160" y="409321"/>
                  </a:lnTo>
                  <a:lnTo>
                    <a:pt x="10160" y="456361"/>
                  </a:lnTo>
                  <a:lnTo>
                    <a:pt x="16154" y="501865"/>
                  </a:lnTo>
                  <a:lnTo>
                    <a:pt x="27876" y="546100"/>
                  </a:lnTo>
                  <a:lnTo>
                    <a:pt x="45097" y="588492"/>
                  </a:lnTo>
                  <a:lnTo>
                    <a:pt x="67665" y="628472"/>
                  </a:lnTo>
                  <a:lnTo>
                    <a:pt x="95364" y="665467"/>
                  </a:lnTo>
                  <a:lnTo>
                    <a:pt x="128003" y="698893"/>
                  </a:lnTo>
                  <a:lnTo>
                    <a:pt x="165404" y="728192"/>
                  </a:lnTo>
                  <a:lnTo>
                    <a:pt x="207378" y="752792"/>
                  </a:lnTo>
                  <a:lnTo>
                    <a:pt x="252260" y="771550"/>
                  </a:lnTo>
                  <a:lnTo>
                    <a:pt x="298157" y="783831"/>
                  </a:lnTo>
                  <a:lnTo>
                    <a:pt x="344487" y="789825"/>
                  </a:lnTo>
                  <a:lnTo>
                    <a:pt x="390702" y="789724"/>
                  </a:lnTo>
                  <a:lnTo>
                    <a:pt x="436206" y="783717"/>
                  </a:lnTo>
                  <a:lnTo>
                    <a:pt x="480441" y="772007"/>
                  </a:lnTo>
                  <a:lnTo>
                    <a:pt x="522833" y="754773"/>
                  </a:lnTo>
                  <a:lnTo>
                    <a:pt x="562813" y="732218"/>
                  </a:lnTo>
                  <a:lnTo>
                    <a:pt x="599795" y="704519"/>
                  </a:lnTo>
                  <a:lnTo>
                    <a:pt x="633234" y="671868"/>
                  </a:lnTo>
                  <a:lnTo>
                    <a:pt x="662533" y="634466"/>
                  </a:lnTo>
                  <a:lnTo>
                    <a:pt x="687120" y="592505"/>
                  </a:lnTo>
                  <a:lnTo>
                    <a:pt x="705561" y="548411"/>
                  </a:lnTo>
                  <a:lnTo>
                    <a:pt x="717854" y="502767"/>
                  </a:lnTo>
                  <a:lnTo>
                    <a:pt x="723988" y="456361"/>
                  </a:lnTo>
                  <a:lnTo>
                    <a:pt x="724001" y="409321"/>
                  </a:lnTo>
                  <a:lnTo>
                    <a:pt x="717854" y="362750"/>
                  </a:lnTo>
                  <a:lnTo>
                    <a:pt x="705561" y="317106"/>
                  </a:lnTo>
                  <a:lnTo>
                    <a:pt x="687120" y="273024"/>
                  </a:lnTo>
                  <a:lnTo>
                    <a:pt x="713092" y="235788"/>
                  </a:lnTo>
                  <a:lnTo>
                    <a:pt x="729183" y="191465"/>
                  </a:lnTo>
                  <a:lnTo>
                    <a:pt x="734593" y="1424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1550" y="973582"/>
            <a:ext cx="26803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5" dirty="0">
                <a:solidFill>
                  <a:srgbClr val="FFFFFF"/>
                </a:solidFill>
              </a:rPr>
              <a:t>Nieobecność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016" y="1685924"/>
            <a:ext cx="432625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9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114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-300" dirty="0">
                <a:solidFill>
                  <a:srgbClr val="3D5E08"/>
                </a:solidFill>
                <a:latin typeface="Verdana"/>
                <a:cs typeface="Verdana"/>
              </a:rPr>
              <a:t>śl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35" dirty="0">
                <a:solidFill>
                  <a:srgbClr val="3D5E08"/>
                </a:solidFill>
                <a:latin typeface="Verdana"/>
                <a:cs typeface="Verdana"/>
              </a:rPr>
              <a:t>dz</a:t>
            </a:r>
            <a:r>
              <a:rPr sz="2800" spc="-5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90" dirty="0">
                <a:solidFill>
                  <a:srgbClr val="3D5E08"/>
                </a:solidFill>
                <a:latin typeface="Verdana"/>
                <a:cs typeface="Verdana"/>
              </a:rPr>
              <a:t>ecko</a:t>
            </a:r>
            <a:r>
              <a:rPr sz="2800" spc="-229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800" spc="-7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29" dirty="0">
                <a:solidFill>
                  <a:srgbClr val="3D5E08"/>
                </a:solidFill>
                <a:latin typeface="Verdana"/>
                <a:cs typeface="Verdana"/>
              </a:rPr>
              <a:t>przy</a:t>
            </a:r>
            <a:r>
              <a:rPr sz="2800" spc="-130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-135" dirty="0">
                <a:solidFill>
                  <a:srgbClr val="3D5E08"/>
                </a:solidFill>
                <a:latin typeface="Verdana"/>
                <a:cs typeface="Verdana"/>
              </a:rPr>
              <a:t>dz</a:t>
            </a:r>
            <a:r>
              <a:rPr sz="2800" spc="-5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105" dirty="0">
                <a:solidFill>
                  <a:srgbClr val="3D5E08"/>
                </a:solidFill>
                <a:latin typeface="Verdana"/>
                <a:cs typeface="Verdana"/>
              </a:rPr>
              <a:t>e  </a:t>
            </a:r>
            <a:r>
              <a:rPr sz="2800" spc="-38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-100" dirty="0">
                <a:solidFill>
                  <a:srgbClr val="3D5E08"/>
                </a:solidFill>
                <a:latin typeface="Verdana"/>
                <a:cs typeface="Verdana"/>
              </a:rPr>
              <a:t>ak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10" dirty="0">
                <a:solidFill>
                  <a:srgbClr val="3D5E08"/>
                </a:solidFill>
                <a:latin typeface="Verdana"/>
                <a:cs typeface="Verdana"/>
              </a:rPr>
              <a:t>egoś</a:t>
            </a:r>
            <a:r>
              <a:rPr sz="28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50" dirty="0">
                <a:solidFill>
                  <a:srgbClr val="3D5E08"/>
                </a:solidFill>
                <a:latin typeface="Verdana"/>
                <a:cs typeface="Verdana"/>
              </a:rPr>
              <a:t>dn</a:t>
            </a: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229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800" spc="-23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800" spc="15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szkoły,</a:t>
            </a:r>
            <a:endParaRPr sz="2800">
              <a:latin typeface="Verdana"/>
              <a:cs typeface="Verdana"/>
            </a:endParaRPr>
          </a:p>
          <a:p>
            <a:pPr marL="12700" marR="309880">
              <a:lnSpc>
                <a:spcPct val="100000"/>
              </a:lnSpc>
              <a:spcBef>
                <a:spcPts val="5"/>
              </a:spcBef>
            </a:pPr>
            <a:r>
              <a:rPr sz="2800" spc="-125" dirty="0">
                <a:solidFill>
                  <a:srgbClr val="3D5E08"/>
                </a:solidFill>
                <a:latin typeface="Verdana"/>
                <a:cs typeface="Verdana"/>
              </a:rPr>
              <a:t>rodz</a:t>
            </a:r>
            <a:r>
              <a:rPr sz="2800" spc="-4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245" dirty="0">
                <a:solidFill>
                  <a:srgbClr val="3D5E08"/>
                </a:solidFill>
                <a:latin typeface="Verdana"/>
                <a:cs typeface="Verdana"/>
              </a:rPr>
              <a:t>ce</a:t>
            </a:r>
            <a:r>
              <a:rPr sz="28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75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2800" spc="-80" dirty="0">
                <a:solidFill>
                  <a:srgbClr val="3D5E08"/>
                </a:solidFill>
                <a:latin typeface="Verdana"/>
                <a:cs typeface="Verdana"/>
              </a:rPr>
              <a:t>ą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35" dirty="0">
                <a:solidFill>
                  <a:srgbClr val="3D5E08"/>
                </a:solidFill>
                <a:latin typeface="Verdana"/>
                <a:cs typeface="Verdana"/>
              </a:rPr>
              <a:t>zob</a:t>
            </a:r>
            <a:r>
              <a:rPr sz="2800" spc="4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25" dirty="0">
                <a:solidFill>
                  <a:srgbClr val="3D5E08"/>
                </a:solidFill>
                <a:latin typeface="Verdana"/>
                <a:cs typeface="Verdana"/>
              </a:rPr>
              <a:t>ązani  </a:t>
            </a:r>
            <a:r>
              <a:rPr sz="2800" spc="45" dirty="0">
                <a:solidFill>
                  <a:srgbClr val="3D5E08"/>
                </a:solidFill>
                <a:latin typeface="Verdana"/>
                <a:cs typeface="Verdana"/>
              </a:rPr>
              <a:t>napisać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800" spc="-35" dirty="0">
                <a:solidFill>
                  <a:srgbClr val="3D5E08"/>
                </a:solidFill>
                <a:latin typeface="Verdana"/>
                <a:cs typeface="Verdana"/>
              </a:rPr>
              <a:t>‘usprawiedliwienie’,</a:t>
            </a:r>
            <a:endParaRPr sz="2800">
              <a:latin typeface="Verdana"/>
              <a:cs typeface="Verdana"/>
            </a:endParaRPr>
          </a:p>
          <a:p>
            <a:pPr marL="12700" marR="198120">
              <a:lnSpc>
                <a:spcPct val="100000"/>
              </a:lnSpc>
            </a:pPr>
            <a:r>
              <a:rPr sz="2800" spc="-90" dirty="0">
                <a:solidFill>
                  <a:srgbClr val="3D5E08"/>
                </a:solidFill>
                <a:latin typeface="Verdana"/>
                <a:cs typeface="Verdana"/>
              </a:rPr>
              <a:t>czy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wy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-130" dirty="0">
                <a:solidFill>
                  <a:srgbClr val="3D5E08"/>
                </a:solidFill>
                <a:latin typeface="Verdana"/>
                <a:cs typeface="Verdana"/>
              </a:rPr>
              <a:t>aśn</a:t>
            </a:r>
            <a:r>
              <a:rPr sz="2800" spc="-5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50" dirty="0">
                <a:solidFill>
                  <a:srgbClr val="3D5E08"/>
                </a:solidFill>
                <a:latin typeface="Verdana"/>
                <a:cs typeface="Verdana"/>
              </a:rPr>
              <a:t>ć,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70" dirty="0">
                <a:solidFill>
                  <a:srgbClr val="3D5E08"/>
                </a:solidFill>
                <a:latin typeface="Verdana"/>
                <a:cs typeface="Verdana"/>
              </a:rPr>
              <a:t>dlaczego  </a:t>
            </a:r>
            <a:r>
              <a:rPr sz="2800" spc="-135" dirty="0">
                <a:solidFill>
                  <a:srgbClr val="3D5E08"/>
                </a:solidFill>
                <a:latin typeface="Verdana"/>
                <a:cs typeface="Verdana"/>
              </a:rPr>
              <a:t>dz</a:t>
            </a:r>
            <a:r>
              <a:rPr sz="2800" spc="-5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90" dirty="0">
                <a:solidFill>
                  <a:srgbClr val="3D5E08"/>
                </a:solidFill>
                <a:latin typeface="Verdana"/>
                <a:cs typeface="Verdana"/>
              </a:rPr>
              <a:t>ecko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800" spc="-8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45" dirty="0">
                <a:solidFill>
                  <a:srgbClr val="3D5E08"/>
                </a:solidFill>
                <a:latin typeface="Verdana"/>
                <a:cs typeface="Verdana"/>
              </a:rPr>
              <a:t>przyszł</a:t>
            </a:r>
            <a:r>
              <a:rPr sz="2800" spc="-16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7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800" spc="90" dirty="0">
                <a:solidFill>
                  <a:srgbClr val="3D5E08"/>
                </a:solidFill>
                <a:latin typeface="Verdana"/>
                <a:cs typeface="Verdana"/>
              </a:rPr>
              <a:t>o  </a:t>
            </a:r>
            <a:r>
              <a:rPr sz="2800" spc="-155" dirty="0">
                <a:solidFill>
                  <a:srgbClr val="3D5E08"/>
                </a:solidFill>
                <a:latin typeface="Verdana"/>
                <a:cs typeface="Verdana"/>
              </a:rPr>
              <a:t>szkoły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6069" y="716834"/>
            <a:ext cx="4554220" cy="4835525"/>
          </a:xfrm>
          <a:prstGeom prst="rect">
            <a:avLst/>
          </a:prstGeom>
        </p:spPr>
        <p:txBody>
          <a:bodyPr vert="horz" wrap="square" lIns="0" tIns="269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25"/>
              </a:spcBef>
            </a:pPr>
            <a:r>
              <a:rPr sz="3200" b="1" spc="-30" dirty="0">
                <a:solidFill>
                  <a:srgbClr val="FF0000"/>
                </a:solidFill>
                <a:latin typeface="Tahoma"/>
                <a:cs typeface="Tahoma"/>
              </a:rPr>
              <a:t>Відсутність</a:t>
            </a:r>
            <a:endParaRPr sz="3200">
              <a:latin typeface="Tahoma"/>
              <a:cs typeface="Tahoma"/>
            </a:endParaRPr>
          </a:p>
          <a:p>
            <a:pPr marL="12700" marR="116205">
              <a:lnSpc>
                <a:spcPct val="100000"/>
              </a:lnSpc>
              <a:spcBef>
                <a:spcPts val="1760"/>
              </a:spcBef>
            </a:pPr>
            <a:r>
              <a:rPr sz="2800" spc="8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Польщ</a:t>
            </a:r>
            <a:r>
              <a:rPr sz="2800" spc="-3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80" dirty="0">
                <a:solidFill>
                  <a:srgbClr val="3D5E08"/>
                </a:solidFill>
                <a:latin typeface="Verdana"/>
                <a:cs typeface="Verdana"/>
              </a:rPr>
              <a:t>д</a:t>
            </a:r>
            <a:r>
              <a:rPr sz="2800" spc="-6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ти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зоб</a:t>
            </a:r>
            <a:r>
              <a:rPr sz="2800" spc="3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в’я</a:t>
            </a:r>
            <a:r>
              <a:rPr sz="2800" spc="-220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800" spc="-35" dirty="0">
                <a:solidFill>
                  <a:srgbClr val="3D5E08"/>
                </a:solidFill>
                <a:latin typeface="Verdana"/>
                <a:cs typeface="Verdana"/>
              </a:rPr>
              <a:t>ані  </a:t>
            </a: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ходити</a:t>
            </a:r>
            <a:r>
              <a:rPr sz="28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40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школи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40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endParaRPr sz="2800">
              <a:latin typeface="Verdana"/>
              <a:cs typeface="Verdana"/>
            </a:endParaRPr>
          </a:p>
          <a:p>
            <a:pPr marL="12700" marR="311785">
              <a:lnSpc>
                <a:spcPct val="100000"/>
              </a:lnSpc>
              <a:spcBef>
                <a:spcPts val="5"/>
              </a:spcBef>
            </a:pPr>
            <a:r>
              <a:rPr sz="2800" spc="-150" dirty="0">
                <a:solidFill>
                  <a:srgbClr val="3D5E08"/>
                </a:solidFill>
                <a:latin typeface="Verdana"/>
                <a:cs typeface="Verdana"/>
              </a:rPr>
              <a:t>зак</a:t>
            </a:r>
            <a:r>
              <a:rPr sz="2800" spc="-6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30" dirty="0">
                <a:solidFill>
                  <a:srgbClr val="3D5E08"/>
                </a:solidFill>
                <a:latin typeface="Verdana"/>
                <a:cs typeface="Verdana"/>
              </a:rPr>
              <a:t>нче</a:t>
            </a:r>
            <a:r>
              <a:rPr sz="2800" spc="-145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800" spc="-29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800" spc="-270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8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00" dirty="0">
                <a:solidFill>
                  <a:srgbClr val="3D5E08"/>
                </a:solidFill>
                <a:latin typeface="Verdana"/>
                <a:cs typeface="Verdana"/>
              </a:rPr>
              <a:t>початков</a:t>
            </a:r>
            <a:r>
              <a:rPr sz="2800" spc="-9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800" spc="-250" dirty="0">
                <a:solidFill>
                  <a:srgbClr val="3D5E08"/>
                </a:solidFill>
                <a:latin typeface="Verdana"/>
                <a:cs typeface="Verdana"/>
              </a:rPr>
              <a:t>ї  </a:t>
            </a:r>
            <a:r>
              <a:rPr sz="2800" spc="-75" dirty="0">
                <a:solidFill>
                  <a:srgbClr val="3D5E08"/>
                </a:solidFill>
                <a:latin typeface="Verdana"/>
                <a:cs typeface="Verdana"/>
              </a:rPr>
              <a:t>школи.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Якщо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60" dirty="0">
                <a:solidFill>
                  <a:srgbClr val="3D5E08"/>
                </a:solidFill>
                <a:latin typeface="Verdana"/>
                <a:cs typeface="Verdana"/>
              </a:rPr>
              <a:t>д</a:t>
            </a:r>
            <a:r>
              <a:rPr sz="2800" spc="-50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2800" spc="-70" dirty="0">
                <a:solidFill>
                  <a:srgbClr val="3D5E08"/>
                </a:solidFill>
                <a:latin typeface="Verdana"/>
                <a:cs typeface="Verdana"/>
              </a:rPr>
              <a:t>тина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0" dirty="0">
                <a:solidFill>
                  <a:srgbClr val="3D5E08"/>
                </a:solidFill>
                <a:latin typeface="Verdana"/>
                <a:cs typeface="Verdana"/>
              </a:rPr>
              <a:t>не</a:t>
            </a:r>
            <a:endParaRPr sz="2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прийд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40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75" dirty="0">
                <a:solidFill>
                  <a:srgbClr val="3D5E08"/>
                </a:solidFill>
                <a:latin typeface="Verdana"/>
                <a:cs typeface="Verdana"/>
              </a:rPr>
              <a:t>школи,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батьки  </a:t>
            </a: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повинн</a:t>
            </a:r>
            <a:r>
              <a:rPr sz="2800" spc="-6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5" dirty="0">
                <a:solidFill>
                  <a:srgbClr val="3D5E08"/>
                </a:solidFill>
                <a:latin typeface="Verdana"/>
                <a:cs typeface="Verdana"/>
              </a:rPr>
              <a:t>написати</a:t>
            </a:r>
            <a:endParaRPr sz="2800">
              <a:latin typeface="Verdana"/>
              <a:cs typeface="Verdana"/>
            </a:endParaRPr>
          </a:p>
          <a:p>
            <a:pPr marL="12700" marR="60960">
              <a:lnSpc>
                <a:spcPct val="100000"/>
              </a:lnSpc>
            </a:pPr>
            <a:r>
              <a:rPr sz="2800" spc="-635" dirty="0">
                <a:solidFill>
                  <a:srgbClr val="3D5E08"/>
                </a:solidFill>
                <a:latin typeface="Verdana"/>
                <a:cs typeface="Verdana"/>
              </a:rPr>
              <a:t>«</a:t>
            </a:r>
            <a:r>
              <a:rPr sz="2800" spc="-55" dirty="0">
                <a:solidFill>
                  <a:srgbClr val="3D5E08"/>
                </a:solidFill>
                <a:latin typeface="Verdana"/>
                <a:cs typeface="Verdana"/>
              </a:rPr>
              <a:t>Поя</a:t>
            </a:r>
            <a:r>
              <a:rPr sz="2800" spc="-35" dirty="0">
                <a:solidFill>
                  <a:srgbClr val="3D5E08"/>
                </a:solidFill>
                <a:latin typeface="Verdana"/>
                <a:cs typeface="Verdana"/>
              </a:rPr>
              <a:t>с</a:t>
            </a:r>
            <a:r>
              <a:rPr sz="2800" spc="-135" dirty="0">
                <a:solidFill>
                  <a:srgbClr val="3D5E08"/>
                </a:solidFill>
                <a:latin typeface="Verdana"/>
                <a:cs typeface="Verdana"/>
              </a:rPr>
              <a:t>нювальн</a:t>
            </a:r>
            <a:r>
              <a:rPr sz="2800" spc="-12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8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записк</a:t>
            </a:r>
            <a:r>
              <a:rPr sz="2800" spc="-38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800" spc="-420" dirty="0">
                <a:solidFill>
                  <a:srgbClr val="3D5E08"/>
                </a:solidFill>
                <a:latin typeface="Verdana"/>
                <a:cs typeface="Verdana"/>
              </a:rPr>
              <a:t>»</a:t>
            </a:r>
            <a:r>
              <a:rPr sz="2800" spc="-240" dirty="0">
                <a:solidFill>
                  <a:srgbClr val="3D5E08"/>
                </a:solidFill>
                <a:latin typeface="Verdana"/>
                <a:cs typeface="Verdana"/>
              </a:rPr>
              <a:t>,  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65" dirty="0">
                <a:solidFill>
                  <a:srgbClr val="3D5E08"/>
                </a:solidFill>
                <a:latin typeface="Verdana"/>
                <a:cs typeface="Verdana"/>
              </a:rPr>
              <a:t>як</a:t>
            </a:r>
            <a:r>
              <a:rPr sz="2800" spc="-15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70" dirty="0">
                <a:solidFill>
                  <a:srgbClr val="3D5E08"/>
                </a:solidFill>
                <a:latin typeface="Verdana"/>
                <a:cs typeface="Verdana"/>
              </a:rPr>
              <a:t>й</a:t>
            </a:r>
            <a:r>
              <a:rPr sz="28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25" dirty="0">
                <a:solidFill>
                  <a:srgbClr val="3D5E08"/>
                </a:solidFill>
                <a:latin typeface="Verdana"/>
                <a:cs typeface="Verdana"/>
              </a:rPr>
              <a:t>мають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30" dirty="0">
                <a:solidFill>
                  <a:srgbClr val="3D5E08"/>
                </a:solidFill>
                <a:latin typeface="Verdana"/>
                <a:cs typeface="Verdana"/>
              </a:rPr>
              <a:t>вказа</a:t>
            </a:r>
            <a:r>
              <a:rPr sz="2800" spc="-120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и.  </a:t>
            </a:r>
            <a:r>
              <a:rPr sz="2800" spc="-110" dirty="0">
                <a:solidFill>
                  <a:srgbClr val="3D5E08"/>
                </a:solidFill>
                <a:latin typeface="Verdana"/>
                <a:cs typeface="Verdana"/>
              </a:rPr>
              <a:t>прич</a:t>
            </a:r>
            <a:r>
              <a:rPr sz="2800" spc="-100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2800" spc="-145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800" spc="-13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9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50" dirty="0">
                <a:solidFill>
                  <a:srgbClr val="3D5E08"/>
                </a:solidFill>
                <a:latin typeface="Verdana"/>
                <a:cs typeface="Verdana"/>
              </a:rPr>
              <a:t>дсутност</a:t>
            </a:r>
            <a:r>
              <a:rPr sz="2800" spc="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endParaRPr sz="28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944409" y="5768767"/>
            <a:ext cx="711200" cy="809625"/>
            <a:chOff x="10944409" y="5768767"/>
            <a:chExt cx="711200" cy="80962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377378" y="5768767"/>
              <a:ext cx="150598" cy="15057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0944409" y="5928751"/>
              <a:ext cx="711200" cy="649605"/>
            </a:xfrm>
            <a:custGeom>
              <a:avLst/>
              <a:gdLst/>
              <a:ahLst/>
              <a:cxnLst/>
              <a:rect l="l" t="t" r="r" b="b"/>
              <a:pathLst>
                <a:path w="711200" h="649604">
                  <a:moveTo>
                    <a:pt x="449911" y="0"/>
                  </a:moveTo>
                  <a:lnTo>
                    <a:pt x="282371" y="0"/>
                  </a:lnTo>
                  <a:lnTo>
                    <a:pt x="272194" y="1367"/>
                  </a:lnTo>
                  <a:lnTo>
                    <a:pt x="188247" y="132718"/>
                  </a:lnTo>
                  <a:lnTo>
                    <a:pt x="183717" y="146881"/>
                  </a:lnTo>
                  <a:lnTo>
                    <a:pt x="185188" y="161309"/>
                  </a:lnTo>
                  <a:lnTo>
                    <a:pt x="191953" y="174149"/>
                  </a:lnTo>
                  <a:lnTo>
                    <a:pt x="203307" y="183547"/>
                  </a:lnTo>
                  <a:lnTo>
                    <a:pt x="215543" y="188253"/>
                  </a:lnTo>
                  <a:lnTo>
                    <a:pt x="230970" y="186885"/>
                  </a:lnTo>
                  <a:lnTo>
                    <a:pt x="240133" y="182958"/>
                  </a:lnTo>
                  <a:lnTo>
                    <a:pt x="248060" y="176737"/>
                  </a:lnTo>
                  <a:lnTo>
                    <a:pt x="254134" y="168486"/>
                  </a:lnTo>
                  <a:lnTo>
                    <a:pt x="304960" y="75301"/>
                  </a:lnTo>
                  <a:lnTo>
                    <a:pt x="360494" y="75301"/>
                  </a:lnTo>
                  <a:lnTo>
                    <a:pt x="193894" y="385919"/>
                  </a:lnTo>
                  <a:lnTo>
                    <a:pt x="37649" y="385919"/>
                  </a:lnTo>
                  <a:lnTo>
                    <a:pt x="23030" y="388890"/>
                  </a:lnTo>
                  <a:lnTo>
                    <a:pt x="11059" y="396979"/>
                  </a:lnTo>
                  <a:lnTo>
                    <a:pt x="2970" y="408951"/>
                  </a:lnTo>
                  <a:lnTo>
                    <a:pt x="0" y="423570"/>
                  </a:lnTo>
                  <a:lnTo>
                    <a:pt x="2970" y="438189"/>
                  </a:lnTo>
                  <a:lnTo>
                    <a:pt x="11059" y="450161"/>
                  </a:lnTo>
                  <a:lnTo>
                    <a:pt x="23030" y="458250"/>
                  </a:lnTo>
                  <a:lnTo>
                    <a:pt x="37649" y="461221"/>
                  </a:lnTo>
                  <a:lnTo>
                    <a:pt x="216484" y="461221"/>
                  </a:lnTo>
                  <a:lnTo>
                    <a:pt x="249427" y="441454"/>
                  </a:lnTo>
                  <a:lnTo>
                    <a:pt x="315314" y="320031"/>
                  </a:lnTo>
                  <a:lnTo>
                    <a:pt x="423556" y="420746"/>
                  </a:lnTo>
                  <a:lnTo>
                    <a:pt x="415085" y="609941"/>
                  </a:lnTo>
                  <a:lnTo>
                    <a:pt x="435469" y="645814"/>
                  </a:lnTo>
                  <a:lnTo>
                    <a:pt x="451794" y="649476"/>
                  </a:lnTo>
                  <a:lnTo>
                    <a:pt x="465883" y="646667"/>
                  </a:lnTo>
                  <a:lnTo>
                    <a:pt x="477678" y="639004"/>
                  </a:lnTo>
                  <a:lnTo>
                    <a:pt x="485943" y="627635"/>
                  </a:lnTo>
                  <a:lnTo>
                    <a:pt x="489443" y="613706"/>
                  </a:lnTo>
                  <a:lnTo>
                    <a:pt x="498532" y="398362"/>
                  </a:lnTo>
                  <a:lnTo>
                    <a:pt x="496267" y="390626"/>
                  </a:lnTo>
                  <a:lnTo>
                    <a:pt x="492237" y="383596"/>
                  </a:lnTo>
                  <a:lnTo>
                    <a:pt x="395319" y="292734"/>
                  </a:lnTo>
                  <a:lnTo>
                    <a:pt x="491326" y="113893"/>
                  </a:lnTo>
                  <a:lnTo>
                    <a:pt x="607333" y="186121"/>
                  </a:lnTo>
                  <a:lnTo>
                    <a:pt x="614863" y="188135"/>
                  </a:lnTo>
                  <a:lnTo>
                    <a:pt x="622746" y="188562"/>
                  </a:lnTo>
                  <a:lnTo>
                    <a:pt x="630629" y="187312"/>
                  </a:lnTo>
                  <a:lnTo>
                    <a:pt x="705928" y="69653"/>
                  </a:lnTo>
                  <a:lnTo>
                    <a:pt x="710590" y="55623"/>
                  </a:lnTo>
                  <a:lnTo>
                    <a:pt x="709340" y="41415"/>
                  </a:lnTo>
                  <a:lnTo>
                    <a:pt x="702619" y="28620"/>
                  </a:lnTo>
                  <a:lnTo>
                    <a:pt x="690868" y="18825"/>
                  </a:lnTo>
                  <a:lnTo>
                    <a:pt x="676308" y="14707"/>
                  </a:lnTo>
                  <a:lnTo>
                    <a:pt x="661925" y="16236"/>
                  </a:lnTo>
                  <a:lnTo>
                    <a:pt x="649306" y="23061"/>
                  </a:lnTo>
                  <a:lnTo>
                    <a:pt x="640041" y="34826"/>
                  </a:lnTo>
                  <a:lnTo>
                    <a:pt x="607098" y="96950"/>
                  </a:lnTo>
                  <a:lnTo>
                    <a:pt x="456500" y="1882"/>
                  </a:lnTo>
                  <a:lnTo>
                    <a:pt x="44991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1097661"/>
            <a:ext cx="4700905" cy="4971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60" dirty="0">
                <a:solidFill>
                  <a:srgbClr val="FFFFFF"/>
                </a:solidFill>
                <a:latin typeface="Tahoma"/>
                <a:cs typeface="Tahoma"/>
              </a:rPr>
              <a:t>Przerw</a:t>
            </a:r>
            <a:r>
              <a:rPr sz="2800" b="1" spc="-15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800" b="1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17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800" b="1" spc="-30" dirty="0">
                <a:solidFill>
                  <a:srgbClr val="FFFFFF"/>
                </a:solidFill>
                <a:latin typeface="Tahoma"/>
                <a:cs typeface="Tahoma"/>
              </a:rPr>
              <a:t> dł</a:t>
            </a:r>
            <a:r>
              <a:rPr sz="2800" b="1" spc="-2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800" b="1" spc="120" dirty="0">
                <a:solidFill>
                  <a:srgbClr val="FFFFFF"/>
                </a:solidFill>
                <a:latin typeface="Tahoma"/>
                <a:cs typeface="Tahoma"/>
              </a:rPr>
              <a:t>ga</a:t>
            </a:r>
            <a:r>
              <a:rPr sz="2800" b="1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14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800" b="1" spc="-95" dirty="0">
                <a:solidFill>
                  <a:srgbClr val="FFFFFF"/>
                </a:solidFill>
                <a:latin typeface="Tahoma"/>
                <a:cs typeface="Tahoma"/>
              </a:rPr>
              <a:t>rzerwa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800" b="1" spc="-130" dirty="0">
                <a:solidFill>
                  <a:srgbClr val="FFFFFF"/>
                </a:solidFill>
                <a:latin typeface="Tahoma"/>
                <a:cs typeface="Tahoma"/>
              </a:rPr>
              <a:t>/przerwa</a:t>
            </a:r>
            <a:r>
              <a:rPr sz="2800" b="1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15" dirty="0">
                <a:solidFill>
                  <a:srgbClr val="FFFFFF"/>
                </a:solidFill>
                <a:latin typeface="Tahoma"/>
                <a:cs typeface="Tahoma"/>
              </a:rPr>
              <a:t>obiadowa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ts val="3195"/>
              </a:lnSpc>
              <a:spcBef>
                <a:spcPts val="370"/>
              </a:spcBef>
            </a:pPr>
            <a:r>
              <a:rPr sz="2250" spc="17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2800" spc="175" dirty="0">
                <a:solidFill>
                  <a:srgbClr val="3D5E08"/>
                </a:solidFill>
                <a:latin typeface="Verdana"/>
                <a:cs typeface="Verdana"/>
              </a:rPr>
              <a:t>Czas</a:t>
            </a:r>
            <a:r>
              <a:rPr sz="28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75" dirty="0">
                <a:solidFill>
                  <a:srgbClr val="3D5E08"/>
                </a:solidFill>
                <a:latin typeface="Verdana"/>
                <a:cs typeface="Verdana"/>
              </a:rPr>
              <a:t>krótkiego</a:t>
            </a:r>
            <a:endParaRPr sz="2800">
              <a:latin typeface="Verdana"/>
              <a:cs typeface="Verdana"/>
            </a:endParaRPr>
          </a:p>
          <a:p>
            <a:pPr marL="299085" marR="90805">
              <a:lnSpc>
                <a:spcPts val="3020"/>
              </a:lnSpc>
              <a:spcBef>
                <a:spcPts val="220"/>
              </a:spcBef>
            </a:pPr>
            <a:r>
              <a:rPr sz="2800" spc="10" dirty="0">
                <a:solidFill>
                  <a:srgbClr val="3D5E08"/>
                </a:solidFill>
                <a:latin typeface="Verdana"/>
                <a:cs typeface="Verdana"/>
              </a:rPr>
              <a:t>odpoczynku</a:t>
            </a:r>
            <a:r>
              <a:rPr sz="2800" spc="-229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60" dirty="0">
                <a:solidFill>
                  <a:srgbClr val="3D5E08"/>
                </a:solidFill>
                <a:latin typeface="Verdana"/>
                <a:cs typeface="Verdana"/>
              </a:rPr>
              <a:t>dla</a:t>
            </a:r>
            <a:r>
              <a:rPr sz="2800" spc="-23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0" dirty="0">
                <a:solidFill>
                  <a:srgbClr val="3D5E08"/>
                </a:solidFill>
                <a:latin typeface="Verdana"/>
                <a:cs typeface="Verdana"/>
              </a:rPr>
              <a:t>uczniów </a:t>
            </a:r>
            <a:r>
              <a:rPr sz="2800" spc="-969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2800" spc="-5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35" dirty="0">
                <a:solidFill>
                  <a:srgbClr val="3D5E08"/>
                </a:solidFill>
                <a:latin typeface="Verdana"/>
                <a:cs typeface="Verdana"/>
              </a:rPr>
              <a:t>ędzy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lekc</a:t>
            </a:r>
            <a:r>
              <a:rPr sz="2800" spc="-4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am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2800" spc="-23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zwyk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800" spc="105" dirty="0">
                <a:solidFill>
                  <a:srgbClr val="3D5E08"/>
                </a:solidFill>
                <a:latin typeface="Verdana"/>
                <a:cs typeface="Verdana"/>
              </a:rPr>
              <a:t>e  </a:t>
            </a:r>
            <a:r>
              <a:rPr sz="2800" spc="-65" dirty="0">
                <a:solidFill>
                  <a:srgbClr val="3D5E08"/>
                </a:solidFill>
                <a:latin typeface="Verdana"/>
                <a:cs typeface="Verdana"/>
              </a:rPr>
              <a:t>trwa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35" dirty="0">
                <a:solidFill>
                  <a:srgbClr val="3D5E08"/>
                </a:solidFill>
                <a:latin typeface="Verdana"/>
                <a:cs typeface="Verdana"/>
              </a:rPr>
              <a:t>1</a:t>
            </a:r>
            <a:r>
              <a:rPr sz="2800" spc="-229" dirty="0">
                <a:solidFill>
                  <a:srgbClr val="3D5E08"/>
                </a:solidFill>
                <a:latin typeface="Verdana"/>
                <a:cs typeface="Verdana"/>
              </a:rPr>
              <a:t>0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40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2800" spc="-5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35" dirty="0">
                <a:solidFill>
                  <a:srgbClr val="3D5E08"/>
                </a:solidFill>
                <a:latin typeface="Verdana"/>
                <a:cs typeface="Verdana"/>
              </a:rPr>
              <a:t>nut.</a:t>
            </a:r>
            <a:r>
              <a:rPr sz="2800" spc="-229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90" dirty="0">
                <a:solidFill>
                  <a:srgbClr val="3D5E08"/>
                </a:solidFill>
                <a:latin typeface="Verdana"/>
                <a:cs typeface="Verdana"/>
              </a:rPr>
              <a:t>Lekc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150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endParaRPr sz="2800">
              <a:latin typeface="Verdana"/>
              <a:cs typeface="Verdana"/>
            </a:endParaRPr>
          </a:p>
          <a:p>
            <a:pPr marL="299085">
              <a:lnSpc>
                <a:spcPts val="2990"/>
              </a:lnSpc>
            </a:pP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trwa</a:t>
            </a:r>
            <a:r>
              <a:rPr sz="2800" spc="-7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225" dirty="0">
                <a:solidFill>
                  <a:srgbClr val="3D5E08"/>
                </a:solidFill>
                <a:latin typeface="Verdana"/>
                <a:cs typeface="Verdana"/>
              </a:rPr>
              <a:t>ą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800" spc="-235" dirty="0">
                <a:solidFill>
                  <a:srgbClr val="3D5E08"/>
                </a:solidFill>
                <a:latin typeface="Verdana"/>
                <a:cs typeface="Verdana"/>
              </a:rPr>
              <a:t>5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00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35" dirty="0">
                <a:solidFill>
                  <a:srgbClr val="3D5E08"/>
                </a:solidFill>
                <a:latin typeface="Verdana"/>
                <a:cs typeface="Verdana"/>
              </a:rPr>
              <a:t>nut,</a:t>
            </a:r>
            <a:endParaRPr sz="2800">
              <a:latin typeface="Verdana"/>
              <a:cs typeface="Verdana"/>
            </a:endParaRPr>
          </a:p>
          <a:p>
            <a:pPr marL="299085" marR="5080" indent="-287020">
              <a:lnSpc>
                <a:spcPts val="3030"/>
              </a:lnSpc>
              <a:spcBef>
                <a:spcPts val="1310"/>
              </a:spcBef>
            </a:pPr>
            <a:r>
              <a:rPr sz="2250" spc="75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2250" spc="-36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800" spc="45" dirty="0">
                <a:solidFill>
                  <a:srgbClr val="3D5E08"/>
                </a:solidFill>
                <a:latin typeface="Verdana"/>
                <a:cs typeface="Verdana"/>
              </a:rPr>
              <a:t>Dług</a:t>
            </a:r>
            <a:r>
              <a:rPr sz="2800" spc="5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75" dirty="0">
                <a:solidFill>
                  <a:srgbClr val="3D5E08"/>
                </a:solidFill>
                <a:latin typeface="Verdana"/>
                <a:cs typeface="Verdana"/>
              </a:rPr>
              <a:t>przerwa/prz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rwa  </a:t>
            </a:r>
            <a:r>
              <a:rPr sz="2800" spc="35" dirty="0">
                <a:solidFill>
                  <a:srgbClr val="3D5E08"/>
                </a:solidFill>
                <a:latin typeface="Verdana"/>
                <a:cs typeface="Verdana"/>
              </a:rPr>
              <a:t>ob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155" dirty="0">
                <a:solidFill>
                  <a:srgbClr val="3D5E08"/>
                </a:solidFill>
                <a:latin typeface="Verdana"/>
                <a:cs typeface="Verdana"/>
              </a:rPr>
              <a:t>adow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po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10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800" spc="-17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r>
              <a:rPr sz="28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40" dirty="0">
                <a:solidFill>
                  <a:srgbClr val="3D5E08"/>
                </a:solidFill>
                <a:latin typeface="Verdana"/>
                <a:cs typeface="Verdana"/>
              </a:rPr>
              <a:t>5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lekc</a:t>
            </a:r>
            <a:r>
              <a:rPr sz="2800" spc="-4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240" dirty="0">
                <a:solidFill>
                  <a:srgbClr val="3D5E08"/>
                </a:solidFill>
                <a:latin typeface="Verdana"/>
                <a:cs typeface="Verdana"/>
              </a:rPr>
              <a:t>,  </a:t>
            </a:r>
            <a:r>
              <a:rPr sz="2800" spc="-65" dirty="0">
                <a:solidFill>
                  <a:srgbClr val="3D5E08"/>
                </a:solidFill>
                <a:latin typeface="Verdana"/>
                <a:cs typeface="Verdana"/>
              </a:rPr>
              <a:t>trwa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40" dirty="0">
                <a:solidFill>
                  <a:srgbClr val="3D5E08"/>
                </a:solidFill>
                <a:latin typeface="Verdana"/>
                <a:cs typeface="Verdana"/>
              </a:rPr>
              <a:t>2</a:t>
            </a:r>
            <a:r>
              <a:rPr sz="2800" spc="-235" dirty="0">
                <a:solidFill>
                  <a:srgbClr val="3D5E08"/>
                </a:solidFill>
                <a:latin typeface="Verdana"/>
                <a:cs typeface="Verdana"/>
              </a:rPr>
              <a:t>0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2800" spc="-5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35" dirty="0">
                <a:solidFill>
                  <a:srgbClr val="3D5E08"/>
                </a:solidFill>
                <a:latin typeface="Verdana"/>
                <a:cs typeface="Verdana"/>
              </a:rPr>
              <a:t>nut.</a:t>
            </a:r>
            <a:r>
              <a:rPr sz="2800" spc="-229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40" dirty="0">
                <a:solidFill>
                  <a:srgbClr val="3D5E08"/>
                </a:solidFill>
                <a:latin typeface="Verdana"/>
                <a:cs typeface="Verdana"/>
              </a:rPr>
              <a:t>Dz</a:t>
            </a:r>
            <a:r>
              <a:rPr sz="2800" spc="-9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95" dirty="0">
                <a:solidFill>
                  <a:srgbClr val="3D5E08"/>
                </a:solidFill>
                <a:latin typeface="Verdana"/>
                <a:cs typeface="Verdana"/>
              </a:rPr>
              <a:t>eci</a:t>
            </a:r>
            <a:endParaRPr sz="2800">
              <a:latin typeface="Verdana"/>
              <a:cs typeface="Verdana"/>
            </a:endParaRPr>
          </a:p>
          <a:p>
            <a:pPr marL="299085">
              <a:lnSpc>
                <a:spcPts val="2800"/>
              </a:lnSpc>
            </a:pP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ma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225" dirty="0">
                <a:solidFill>
                  <a:srgbClr val="3D5E08"/>
                </a:solidFill>
                <a:latin typeface="Verdana"/>
                <a:cs typeface="Verdana"/>
              </a:rPr>
              <a:t>ą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wt</a:t>
            </a: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800" spc="5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65" dirty="0">
                <a:solidFill>
                  <a:srgbClr val="3D5E08"/>
                </a:solidFill>
                <a:latin typeface="Verdana"/>
                <a:cs typeface="Verdana"/>
              </a:rPr>
              <a:t>czas,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70" dirty="0">
                <a:solidFill>
                  <a:srgbClr val="3D5E08"/>
                </a:solidFill>
                <a:latin typeface="Verdana"/>
                <a:cs typeface="Verdana"/>
              </a:rPr>
              <a:t>aby</a:t>
            </a:r>
            <a:endParaRPr sz="2800">
              <a:latin typeface="Verdana"/>
              <a:cs typeface="Verdana"/>
            </a:endParaRPr>
          </a:p>
          <a:p>
            <a:pPr marL="299085">
              <a:lnSpc>
                <a:spcPts val="3190"/>
              </a:lnSpc>
              <a:tabLst>
                <a:tab pos="2451100" algn="l"/>
              </a:tabLst>
            </a:pPr>
            <a:r>
              <a:rPr sz="2800" spc="-415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2800" spc="-254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-120" dirty="0">
                <a:solidFill>
                  <a:srgbClr val="3D5E08"/>
                </a:solidFill>
                <a:latin typeface="Verdana"/>
                <a:cs typeface="Verdana"/>
              </a:rPr>
              <a:t>eś</a:t>
            </a:r>
            <a:r>
              <a:rPr sz="2800" spc="350" dirty="0">
                <a:solidFill>
                  <a:srgbClr val="3D5E08"/>
                </a:solidFill>
                <a:latin typeface="Verdana"/>
                <a:cs typeface="Verdana"/>
              </a:rPr>
              <a:t>ć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ob</a:t>
            </a:r>
            <a:r>
              <a:rPr sz="2800" spc="3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19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800" spc="200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	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5" dirty="0">
                <a:solidFill>
                  <a:srgbClr val="3D5E08"/>
                </a:solidFill>
                <a:latin typeface="Verdana"/>
                <a:cs typeface="Verdana"/>
              </a:rPr>
              <a:t>stołó</a:t>
            </a:r>
            <a:r>
              <a:rPr sz="2800" spc="-45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800" spc="245" dirty="0">
                <a:solidFill>
                  <a:srgbClr val="3D5E08"/>
                </a:solidFill>
                <a:latin typeface="Verdana"/>
                <a:cs typeface="Verdana"/>
              </a:rPr>
              <a:t>ce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86069" y="1097661"/>
            <a:ext cx="5505450" cy="53981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76605">
              <a:lnSpc>
                <a:spcPct val="100000"/>
              </a:lnSpc>
              <a:spcBef>
                <a:spcPts val="95"/>
              </a:spcBef>
            </a:pPr>
            <a:r>
              <a:rPr sz="2800" b="1" spc="15" dirty="0">
                <a:solidFill>
                  <a:srgbClr val="FF0000"/>
                </a:solidFill>
                <a:latin typeface="Tahoma"/>
                <a:cs typeface="Tahoma"/>
              </a:rPr>
              <a:t>Перерв</a:t>
            </a:r>
            <a:r>
              <a:rPr sz="2800" b="1" spc="20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2800" b="1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75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800" b="1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50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r>
              <a:rPr sz="2800" b="1" spc="-35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2800" b="1" spc="-45" dirty="0">
                <a:solidFill>
                  <a:srgbClr val="FF0000"/>
                </a:solidFill>
                <a:latin typeface="Tahoma"/>
                <a:cs typeface="Tahoma"/>
              </a:rPr>
              <a:t>га  </a:t>
            </a:r>
            <a:r>
              <a:rPr sz="2800" b="1" spc="5" dirty="0">
                <a:solidFill>
                  <a:srgbClr val="FF0000"/>
                </a:solidFill>
                <a:latin typeface="Tahoma"/>
                <a:cs typeface="Tahoma"/>
              </a:rPr>
              <a:t>перерва/перерва</a:t>
            </a:r>
            <a:r>
              <a:rPr sz="2800" b="1" spc="-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10" dirty="0">
                <a:solidFill>
                  <a:srgbClr val="FF0000"/>
                </a:solidFill>
                <a:latin typeface="Tahoma"/>
                <a:cs typeface="Tahoma"/>
              </a:rPr>
              <a:t>на</a:t>
            </a:r>
            <a:r>
              <a:rPr sz="2800" b="1" spc="-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15" dirty="0">
                <a:solidFill>
                  <a:srgbClr val="FF0000"/>
                </a:solidFill>
                <a:latin typeface="Tahoma"/>
                <a:cs typeface="Tahoma"/>
              </a:rPr>
              <a:t>обід</a:t>
            </a:r>
            <a:endParaRPr sz="28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spcBef>
                <a:spcPts val="705"/>
              </a:spcBef>
            </a:pPr>
            <a:r>
              <a:rPr sz="2250" spc="75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2250" spc="-36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Це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40" dirty="0">
                <a:solidFill>
                  <a:srgbClr val="3D5E08"/>
                </a:solidFill>
                <a:latin typeface="Verdana"/>
                <a:cs typeface="Verdana"/>
              </a:rPr>
              <a:t>час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50" dirty="0">
                <a:solidFill>
                  <a:srgbClr val="3D5E08"/>
                </a:solidFill>
                <a:latin typeface="Verdana"/>
                <a:cs typeface="Verdana"/>
              </a:rPr>
              <a:t>короткого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9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20" dirty="0">
                <a:solidFill>
                  <a:srgbClr val="3D5E08"/>
                </a:solidFill>
                <a:latin typeface="Verdana"/>
                <a:cs typeface="Verdana"/>
              </a:rPr>
              <a:t>дпочинку  </a:t>
            </a:r>
            <a:r>
              <a:rPr sz="2800" spc="-225" dirty="0">
                <a:solidFill>
                  <a:srgbClr val="3D5E08"/>
                </a:solidFill>
                <a:latin typeface="Verdana"/>
                <a:cs typeface="Verdana"/>
              </a:rPr>
              <a:t>для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65" dirty="0">
                <a:solidFill>
                  <a:srgbClr val="3D5E08"/>
                </a:solidFill>
                <a:latin typeface="Verdana"/>
                <a:cs typeface="Verdana"/>
              </a:rPr>
              <a:t>учн</a:t>
            </a:r>
            <a:r>
              <a:rPr sz="2800" spc="-11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36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210" dirty="0">
                <a:solidFill>
                  <a:srgbClr val="3D5E08"/>
                </a:solidFill>
                <a:latin typeface="Verdana"/>
                <a:cs typeface="Verdana"/>
              </a:rPr>
              <a:t>м</a:t>
            </a:r>
            <a:r>
              <a:rPr sz="2800" spc="8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ж</a:t>
            </a:r>
            <a:r>
              <a:rPr sz="28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70" dirty="0">
                <a:solidFill>
                  <a:srgbClr val="3D5E08"/>
                </a:solidFill>
                <a:latin typeface="Verdana"/>
                <a:cs typeface="Verdana"/>
              </a:rPr>
              <a:t>урокам</a:t>
            </a:r>
            <a:r>
              <a:rPr sz="2800" spc="90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75" dirty="0">
                <a:solidFill>
                  <a:srgbClr val="3D5E08"/>
                </a:solidFill>
                <a:latin typeface="Verdana"/>
                <a:cs typeface="Verdana"/>
              </a:rPr>
              <a:t>як  </a:t>
            </a:r>
            <a:r>
              <a:rPr sz="2800" spc="-65" dirty="0">
                <a:solidFill>
                  <a:srgbClr val="3D5E08"/>
                </a:solidFill>
                <a:latin typeface="Verdana"/>
                <a:cs typeface="Verdana"/>
              </a:rPr>
              <a:t>правило,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25" dirty="0">
                <a:solidFill>
                  <a:srgbClr val="3D5E08"/>
                </a:solidFill>
                <a:latin typeface="Verdana"/>
                <a:cs typeface="Verdana"/>
              </a:rPr>
              <a:t>тривають</a:t>
            </a:r>
            <a:r>
              <a:rPr sz="28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35" dirty="0">
                <a:solidFill>
                  <a:srgbClr val="3D5E08"/>
                </a:solidFill>
                <a:latin typeface="Verdana"/>
                <a:cs typeface="Verdana"/>
              </a:rPr>
              <a:t>10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хвилин. </a:t>
            </a:r>
            <a:r>
              <a:rPr sz="2800" spc="-969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0" dirty="0">
                <a:solidFill>
                  <a:srgbClr val="3D5E08"/>
                </a:solidFill>
                <a:latin typeface="Verdana"/>
                <a:cs typeface="Verdana"/>
              </a:rPr>
              <a:t>Уроки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20" dirty="0">
                <a:solidFill>
                  <a:srgbClr val="3D5E08"/>
                </a:solidFill>
                <a:latin typeface="Verdana"/>
                <a:cs typeface="Verdana"/>
              </a:rPr>
              <a:t>тривають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35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800" spc="-229" dirty="0">
                <a:solidFill>
                  <a:srgbClr val="3D5E08"/>
                </a:solidFill>
                <a:latin typeface="Verdana"/>
                <a:cs typeface="Verdana"/>
              </a:rPr>
              <a:t>5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85" dirty="0">
                <a:solidFill>
                  <a:srgbClr val="3D5E08"/>
                </a:solidFill>
                <a:latin typeface="Verdana"/>
                <a:cs typeface="Verdana"/>
              </a:rPr>
              <a:t>хвилин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endParaRPr sz="2800">
              <a:latin typeface="Verdana"/>
              <a:cs typeface="Verdana"/>
            </a:endParaRPr>
          </a:p>
          <a:p>
            <a:pPr marL="299085" marR="67310" indent="-287020">
              <a:lnSpc>
                <a:spcPct val="100000"/>
              </a:lnSpc>
              <a:spcBef>
                <a:spcPts val="1280"/>
              </a:spcBef>
            </a:pPr>
            <a:r>
              <a:rPr sz="2250" spc="75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2250" spc="-36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Це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25" dirty="0">
                <a:solidFill>
                  <a:srgbClr val="3D5E08"/>
                </a:solidFill>
                <a:latin typeface="Verdana"/>
                <a:cs typeface="Verdana"/>
              </a:rPr>
              <a:t>довша</a:t>
            </a:r>
            <a:r>
              <a:rPr sz="28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0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800" spc="5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800" spc="60" dirty="0">
                <a:solidFill>
                  <a:srgbClr val="3D5E08"/>
                </a:solidFill>
                <a:latin typeface="Verdana"/>
                <a:cs typeface="Verdana"/>
              </a:rPr>
              <a:t>рерв</a:t>
            </a:r>
            <a:r>
              <a:rPr sz="2800" spc="6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6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7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800" spc="-105" dirty="0">
                <a:solidFill>
                  <a:srgbClr val="3D5E08"/>
                </a:solidFill>
                <a:latin typeface="Verdana"/>
                <a:cs typeface="Verdana"/>
              </a:rPr>
              <a:t>б</a:t>
            </a:r>
            <a:r>
              <a:rPr sz="2800" spc="-6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дню 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пор</a:t>
            </a:r>
            <a:r>
              <a:rPr sz="2800" spc="5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35" dirty="0">
                <a:solidFill>
                  <a:srgbClr val="3D5E08"/>
                </a:solidFill>
                <a:latin typeface="Verdana"/>
                <a:cs typeface="Verdana"/>
              </a:rPr>
              <a:t>(</a:t>
            </a:r>
            <a:r>
              <a:rPr sz="2800" spc="-105" dirty="0">
                <a:solidFill>
                  <a:srgbClr val="3D5E08"/>
                </a:solidFill>
                <a:latin typeface="Verdana"/>
                <a:cs typeface="Verdana"/>
              </a:rPr>
              <a:t>бли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ько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40" dirty="0">
                <a:solidFill>
                  <a:srgbClr val="3D5E08"/>
                </a:solidFill>
                <a:latin typeface="Verdana"/>
                <a:cs typeface="Verdana"/>
              </a:rPr>
              <a:t>2</a:t>
            </a:r>
            <a:r>
              <a:rPr sz="2800" spc="-235" dirty="0">
                <a:solidFill>
                  <a:srgbClr val="3D5E08"/>
                </a:solidFill>
                <a:latin typeface="Verdana"/>
                <a:cs typeface="Verdana"/>
              </a:rPr>
              <a:t>0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хв</a:t>
            </a:r>
            <a:r>
              <a:rPr sz="2800" spc="-254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лин</a:t>
            </a:r>
            <a:r>
              <a:rPr sz="2800" spc="-145" dirty="0">
                <a:solidFill>
                  <a:srgbClr val="3D5E08"/>
                </a:solidFill>
                <a:latin typeface="Verdana"/>
                <a:cs typeface="Verdana"/>
              </a:rPr>
              <a:t>)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28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29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800" spc="-9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35" dirty="0">
                <a:solidFill>
                  <a:srgbClr val="3D5E08"/>
                </a:solidFill>
                <a:latin typeface="Verdana"/>
                <a:cs typeface="Verdana"/>
              </a:rPr>
              <a:t>д  </a:t>
            </a:r>
            <a:r>
              <a:rPr sz="2800" spc="40" dirty="0">
                <a:solidFill>
                  <a:srgbClr val="3D5E08"/>
                </a:solidFill>
                <a:latin typeface="Verdana"/>
                <a:cs typeface="Verdana"/>
              </a:rPr>
              <a:t>час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якої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80" dirty="0">
                <a:solidFill>
                  <a:srgbClr val="3D5E08"/>
                </a:solidFill>
                <a:latin typeface="Verdana"/>
                <a:cs typeface="Verdana"/>
              </a:rPr>
              <a:t>д</a:t>
            </a:r>
            <a:r>
              <a:rPr sz="2800" spc="-7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ти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395" dirty="0">
                <a:solidFill>
                  <a:srgbClr val="3D5E08"/>
                </a:solidFill>
                <a:latin typeface="Verdana"/>
                <a:cs typeface="Verdana"/>
              </a:rPr>
              <a:t>м</a:t>
            </a:r>
            <a:r>
              <a:rPr sz="2800" spc="32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ють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час,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60" dirty="0">
                <a:solidFill>
                  <a:srgbClr val="3D5E08"/>
                </a:solidFill>
                <a:latin typeface="Verdana"/>
                <a:cs typeface="Verdana"/>
              </a:rPr>
              <a:t>щоб  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поїсти</a:t>
            </a:r>
            <a:r>
              <a:rPr sz="2800" spc="-5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8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65" dirty="0">
                <a:solidFill>
                  <a:srgbClr val="3D5E08"/>
                </a:solidFill>
                <a:latin typeface="Verdana"/>
                <a:cs typeface="Verdana"/>
              </a:rPr>
              <a:t>деяких</a:t>
            </a:r>
            <a:r>
              <a:rPr sz="28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5" dirty="0">
                <a:solidFill>
                  <a:srgbClr val="3D5E08"/>
                </a:solidFill>
                <a:latin typeface="Verdana"/>
                <a:cs typeface="Verdana"/>
              </a:rPr>
              <a:t>школах  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Польщ</a:t>
            </a:r>
            <a:r>
              <a:rPr sz="2800" spc="-3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260" dirty="0">
                <a:solidFill>
                  <a:srgbClr val="3D5E08"/>
                </a:solidFill>
                <a:latin typeface="Verdana"/>
                <a:cs typeface="Verdana"/>
              </a:rPr>
              <a:t>є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20" dirty="0">
                <a:solidFill>
                  <a:srgbClr val="3D5E08"/>
                </a:solidFill>
                <a:latin typeface="Verdana"/>
                <a:cs typeface="Verdana"/>
              </a:rPr>
              <a:t>ї</a:t>
            </a: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дальн</a:t>
            </a:r>
            <a:r>
              <a:rPr sz="2800" spc="-4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28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50" dirty="0">
                <a:solidFill>
                  <a:srgbClr val="3D5E08"/>
                </a:solidFill>
                <a:latin typeface="Verdana"/>
                <a:cs typeface="Verdana"/>
              </a:rPr>
              <a:t>де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80" dirty="0">
                <a:solidFill>
                  <a:srgbClr val="3D5E08"/>
                </a:solidFill>
                <a:latin typeface="Verdana"/>
                <a:cs typeface="Verdana"/>
              </a:rPr>
              <a:t>д</a:t>
            </a:r>
            <a:r>
              <a:rPr sz="2800" spc="-7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ти</a:t>
            </a:r>
            <a:endParaRPr sz="28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2800" spc="-35" dirty="0">
                <a:solidFill>
                  <a:srgbClr val="3D5E08"/>
                </a:solidFill>
                <a:latin typeface="Verdana"/>
                <a:cs typeface="Verdana"/>
              </a:rPr>
              <a:t>можуть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об</a:t>
            </a:r>
            <a:r>
              <a:rPr sz="2800" spc="2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55" dirty="0">
                <a:solidFill>
                  <a:srgbClr val="3D5E08"/>
                </a:solidFill>
                <a:latin typeface="Verdana"/>
                <a:cs typeface="Verdana"/>
              </a:rPr>
              <a:t>дати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988154" y="476138"/>
            <a:ext cx="638175" cy="752475"/>
          </a:xfrm>
          <a:custGeom>
            <a:avLst/>
            <a:gdLst/>
            <a:ahLst/>
            <a:cxnLst/>
            <a:rect l="l" t="t" r="r" b="b"/>
            <a:pathLst>
              <a:path w="638175" h="752475">
                <a:moveTo>
                  <a:pt x="497042" y="254111"/>
                </a:moveTo>
                <a:lnTo>
                  <a:pt x="141116" y="254111"/>
                </a:lnTo>
                <a:lnTo>
                  <a:pt x="135573" y="329991"/>
                </a:lnTo>
                <a:lnTo>
                  <a:pt x="123993" y="390874"/>
                </a:lnTo>
                <a:lnTo>
                  <a:pt x="107979" y="438763"/>
                </a:lnTo>
                <a:lnTo>
                  <a:pt x="89064" y="476603"/>
                </a:lnTo>
                <a:lnTo>
                  <a:pt x="68782" y="507339"/>
                </a:lnTo>
                <a:lnTo>
                  <a:pt x="48664" y="533917"/>
                </a:lnTo>
                <a:lnTo>
                  <a:pt x="30246" y="559282"/>
                </a:lnTo>
                <a:lnTo>
                  <a:pt x="15059" y="586378"/>
                </a:lnTo>
                <a:lnTo>
                  <a:pt x="8735" y="595585"/>
                </a:lnTo>
                <a:lnTo>
                  <a:pt x="4000" y="604968"/>
                </a:lnTo>
                <a:lnTo>
                  <a:pt x="1029" y="614704"/>
                </a:lnTo>
                <a:lnTo>
                  <a:pt x="0" y="624970"/>
                </a:lnTo>
                <a:lnTo>
                  <a:pt x="5871" y="650699"/>
                </a:lnTo>
                <a:lnTo>
                  <a:pt x="53176" y="696200"/>
                </a:lnTo>
                <a:lnTo>
                  <a:pt x="92005" y="714979"/>
                </a:lnTo>
                <a:lnTo>
                  <a:pt x="139218" y="730449"/>
                </a:lnTo>
                <a:lnTo>
                  <a:pt x="193512" y="742114"/>
                </a:lnTo>
                <a:lnTo>
                  <a:pt x="253586" y="749477"/>
                </a:lnTo>
                <a:lnTo>
                  <a:pt x="318138" y="752041"/>
                </a:lnTo>
                <a:lnTo>
                  <a:pt x="382693" y="749477"/>
                </a:lnTo>
                <a:lnTo>
                  <a:pt x="442793" y="742114"/>
                </a:lnTo>
                <a:lnTo>
                  <a:pt x="497157" y="730449"/>
                </a:lnTo>
                <a:lnTo>
                  <a:pt x="544505" y="714979"/>
                </a:lnTo>
                <a:lnTo>
                  <a:pt x="583559" y="696200"/>
                </a:lnTo>
                <a:lnTo>
                  <a:pt x="584425" y="695565"/>
                </a:lnTo>
                <a:lnTo>
                  <a:pt x="318138" y="695565"/>
                </a:lnTo>
                <a:lnTo>
                  <a:pt x="242076" y="691774"/>
                </a:lnTo>
                <a:lnTo>
                  <a:pt x="178695" y="681865"/>
                </a:lnTo>
                <a:lnTo>
                  <a:pt x="128125" y="668033"/>
                </a:lnTo>
                <a:lnTo>
                  <a:pt x="90498" y="652476"/>
                </a:lnTo>
                <a:lnTo>
                  <a:pt x="54591" y="624970"/>
                </a:lnTo>
                <a:lnTo>
                  <a:pt x="66865" y="611770"/>
                </a:lnTo>
                <a:lnTo>
                  <a:pt x="94500" y="595497"/>
                </a:lnTo>
                <a:lnTo>
                  <a:pt x="137270" y="578953"/>
                </a:lnTo>
                <a:lnTo>
                  <a:pt x="194949" y="564940"/>
                </a:lnTo>
                <a:lnTo>
                  <a:pt x="267311" y="556258"/>
                </a:lnTo>
                <a:lnTo>
                  <a:pt x="605716" y="556258"/>
                </a:lnTo>
                <a:lnTo>
                  <a:pt x="589494" y="533917"/>
                </a:lnTo>
                <a:lnTo>
                  <a:pt x="549094" y="476603"/>
                </a:lnTo>
                <a:lnTo>
                  <a:pt x="530179" y="438763"/>
                </a:lnTo>
                <a:lnTo>
                  <a:pt x="514165" y="390874"/>
                </a:lnTo>
                <a:lnTo>
                  <a:pt x="502585" y="329991"/>
                </a:lnTo>
                <a:lnTo>
                  <a:pt x="497042" y="254111"/>
                </a:lnTo>
                <a:close/>
              </a:path>
              <a:path w="638175" h="752475">
                <a:moveTo>
                  <a:pt x="605716" y="556258"/>
                </a:moveTo>
                <a:lnTo>
                  <a:pt x="368965" y="556258"/>
                </a:lnTo>
                <a:lnTo>
                  <a:pt x="441327" y="564940"/>
                </a:lnTo>
                <a:lnTo>
                  <a:pt x="499006" y="578953"/>
                </a:lnTo>
                <a:lnTo>
                  <a:pt x="541776" y="595497"/>
                </a:lnTo>
                <a:lnTo>
                  <a:pt x="569411" y="611770"/>
                </a:lnTo>
                <a:lnTo>
                  <a:pt x="581684" y="624970"/>
                </a:lnTo>
                <a:lnTo>
                  <a:pt x="570333" y="637390"/>
                </a:lnTo>
                <a:lnTo>
                  <a:pt x="508150" y="668033"/>
                </a:lnTo>
                <a:lnTo>
                  <a:pt x="457580" y="681865"/>
                </a:lnTo>
                <a:lnTo>
                  <a:pt x="394199" y="691774"/>
                </a:lnTo>
                <a:lnTo>
                  <a:pt x="318138" y="695565"/>
                </a:lnTo>
                <a:lnTo>
                  <a:pt x="584425" y="695565"/>
                </a:lnTo>
                <a:lnTo>
                  <a:pt x="613039" y="674607"/>
                </a:lnTo>
                <a:lnTo>
                  <a:pt x="631666" y="650699"/>
                </a:lnTo>
                <a:lnTo>
                  <a:pt x="638159" y="624970"/>
                </a:lnTo>
                <a:lnTo>
                  <a:pt x="637261" y="615102"/>
                </a:lnTo>
                <a:lnTo>
                  <a:pt x="634511" y="605321"/>
                </a:lnTo>
                <a:lnTo>
                  <a:pt x="629820" y="595717"/>
                </a:lnTo>
                <a:lnTo>
                  <a:pt x="623099" y="586378"/>
                </a:lnTo>
                <a:lnTo>
                  <a:pt x="607912" y="559282"/>
                </a:lnTo>
                <a:lnTo>
                  <a:pt x="605716" y="556258"/>
                </a:lnTo>
                <a:close/>
              </a:path>
              <a:path w="638175" h="752475">
                <a:moveTo>
                  <a:pt x="368965" y="556258"/>
                </a:moveTo>
                <a:lnTo>
                  <a:pt x="267311" y="556258"/>
                </a:lnTo>
                <a:lnTo>
                  <a:pt x="264693" y="562229"/>
                </a:lnTo>
                <a:lnTo>
                  <a:pt x="262605" y="568729"/>
                </a:lnTo>
                <a:lnTo>
                  <a:pt x="261222" y="575583"/>
                </a:lnTo>
                <a:lnTo>
                  <a:pt x="260722" y="582613"/>
                </a:lnTo>
                <a:lnTo>
                  <a:pt x="265193" y="604542"/>
                </a:lnTo>
                <a:lnTo>
                  <a:pt x="277429" y="622499"/>
                </a:lnTo>
                <a:lnTo>
                  <a:pt x="295666" y="634633"/>
                </a:lnTo>
                <a:lnTo>
                  <a:pt x="318138" y="639089"/>
                </a:lnTo>
                <a:lnTo>
                  <a:pt x="340610" y="634633"/>
                </a:lnTo>
                <a:lnTo>
                  <a:pt x="358846" y="622499"/>
                </a:lnTo>
                <a:lnTo>
                  <a:pt x="371082" y="604542"/>
                </a:lnTo>
                <a:lnTo>
                  <a:pt x="375553" y="582613"/>
                </a:lnTo>
                <a:lnTo>
                  <a:pt x="375053" y="575583"/>
                </a:lnTo>
                <a:lnTo>
                  <a:pt x="373671" y="568729"/>
                </a:lnTo>
                <a:lnTo>
                  <a:pt x="371582" y="562229"/>
                </a:lnTo>
                <a:lnTo>
                  <a:pt x="368965" y="556258"/>
                </a:lnTo>
                <a:close/>
              </a:path>
              <a:path w="638175" h="752475">
                <a:moveTo>
                  <a:pt x="141185" y="253169"/>
                </a:moveTo>
                <a:lnTo>
                  <a:pt x="141116" y="254111"/>
                </a:lnTo>
                <a:lnTo>
                  <a:pt x="141185" y="253169"/>
                </a:lnTo>
                <a:close/>
              </a:path>
              <a:path w="638175" h="752475">
                <a:moveTo>
                  <a:pt x="319079" y="0"/>
                </a:moveTo>
                <a:lnTo>
                  <a:pt x="259075" y="24704"/>
                </a:lnTo>
                <a:lnTo>
                  <a:pt x="234482" y="84109"/>
                </a:lnTo>
                <a:lnTo>
                  <a:pt x="234368" y="91271"/>
                </a:lnTo>
                <a:lnTo>
                  <a:pt x="235309" y="98801"/>
                </a:lnTo>
                <a:lnTo>
                  <a:pt x="237191" y="104449"/>
                </a:lnTo>
                <a:lnTo>
                  <a:pt x="199557" y="130613"/>
                </a:lnTo>
                <a:lnTo>
                  <a:pt x="169775" y="165514"/>
                </a:lnTo>
                <a:lnTo>
                  <a:pt x="149700" y="207297"/>
                </a:lnTo>
                <a:lnTo>
                  <a:pt x="141185" y="254111"/>
                </a:lnTo>
                <a:lnTo>
                  <a:pt x="496973" y="254111"/>
                </a:lnTo>
                <a:lnTo>
                  <a:pt x="488458" y="206900"/>
                </a:lnTo>
                <a:lnTo>
                  <a:pt x="468383" y="165161"/>
                </a:lnTo>
                <a:lnTo>
                  <a:pt x="438602" y="130481"/>
                </a:lnTo>
                <a:lnTo>
                  <a:pt x="400967" y="104449"/>
                </a:lnTo>
                <a:lnTo>
                  <a:pt x="402849" y="97860"/>
                </a:lnTo>
                <a:lnTo>
                  <a:pt x="403790" y="91271"/>
                </a:lnTo>
                <a:lnTo>
                  <a:pt x="403790" y="90330"/>
                </a:lnTo>
                <a:lnTo>
                  <a:pt x="272017" y="90330"/>
                </a:lnTo>
                <a:lnTo>
                  <a:pt x="272017" y="88447"/>
                </a:lnTo>
                <a:lnTo>
                  <a:pt x="271076" y="86565"/>
                </a:lnTo>
                <a:lnTo>
                  <a:pt x="271076" y="83741"/>
                </a:lnTo>
                <a:lnTo>
                  <a:pt x="274723" y="65274"/>
                </a:lnTo>
                <a:lnTo>
                  <a:pt x="284724" y="50342"/>
                </a:lnTo>
                <a:lnTo>
                  <a:pt x="299666" y="40351"/>
                </a:lnTo>
                <a:lnTo>
                  <a:pt x="318138" y="36709"/>
                </a:lnTo>
                <a:lnTo>
                  <a:pt x="387154" y="36709"/>
                </a:lnTo>
                <a:lnTo>
                  <a:pt x="379083" y="24704"/>
                </a:lnTo>
                <a:lnTo>
                  <a:pt x="352169" y="6617"/>
                </a:lnTo>
                <a:lnTo>
                  <a:pt x="319079" y="0"/>
                </a:lnTo>
                <a:close/>
              </a:path>
              <a:path w="638175" h="752475">
                <a:moveTo>
                  <a:pt x="496973" y="253169"/>
                </a:moveTo>
                <a:lnTo>
                  <a:pt x="496973" y="254111"/>
                </a:lnTo>
                <a:lnTo>
                  <a:pt x="496973" y="253169"/>
                </a:lnTo>
                <a:close/>
              </a:path>
              <a:path w="638175" h="752475">
                <a:moveTo>
                  <a:pt x="318138" y="83741"/>
                </a:moveTo>
                <a:lnTo>
                  <a:pt x="306166" y="84109"/>
                </a:lnTo>
                <a:lnTo>
                  <a:pt x="294372" y="85271"/>
                </a:lnTo>
                <a:lnTo>
                  <a:pt x="282930" y="87315"/>
                </a:lnTo>
                <a:lnTo>
                  <a:pt x="272017" y="90330"/>
                </a:lnTo>
                <a:lnTo>
                  <a:pt x="364258" y="90330"/>
                </a:lnTo>
                <a:lnTo>
                  <a:pt x="353346" y="87315"/>
                </a:lnTo>
                <a:lnTo>
                  <a:pt x="341904" y="85271"/>
                </a:lnTo>
                <a:lnTo>
                  <a:pt x="330109" y="84109"/>
                </a:lnTo>
                <a:lnTo>
                  <a:pt x="318138" y="83741"/>
                </a:lnTo>
                <a:close/>
              </a:path>
              <a:path w="638175" h="752475">
                <a:moveTo>
                  <a:pt x="387154" y="36709"/>
                </a:moveTo>
                <a:lnTo>
                  <a:pt x="318138" y="36709"/>
                </a:lnTo>
                <a:lnTo>
                  <a:pt x="336610" y="40351"/>
                </a:lnTo>
                <a:lnTo>
                  <a:pt x="351552" y="50342"/>
                </a:lnTo>
                <a:lnTo>
                  <a:pt x="361552" y="65274"/>
                </a:lnTo>
                <a:lnTo>
                  <a:pt x="365200" y="83741"/>
                </a:lnTo>
                <a:lnTo>
                  <a:pt x="365200" y="87506"/>
                </a:lnTo>
                <a:lnTo>
                  <a:pt x="364258" y="90330"/>
                </a:lnTo>
                <a:lnTo>
                  <a:pt x="403790" y="90330"/>
                </a:lnTo>
                <a:lnTo>
                  <a:pt x="403676" y="84109"/>
                </a:lnTo>
                <a:lnTo>
                  <a:pt x="397172" y="51609"/>
                </a:lnTo>
                <a:lnTo>
                  <a:pt x="387154" y="367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1053464"/>
            <a:ext cx="4507865" cy="47506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0355">
              <a:lnSpc>
                <a:spcPct val="100000"/>
              </a:lnSpc>
              <a:spcBef>
                <a:spcPts val="105"/>
              </a:spcBef>
            </a:pPr>
            <a:r>
              <a:rPr sz="3200" b="1" spc="-105" dirty="0">
                <a:solidFill>
                  <a:srgbClr val="FFFFFF"/>
                </a:solidFill>
                <a:latin typeface="Tahoma"/>
                <a:cs typeface="Tahoma"/>
              </a:rPr>
              <a:t>Świetlic</a:t>
            </a:r>
            <a:r>
              <a:rPr sz="3200" b="1" spc="-12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3200" b="1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20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3200" b="1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145" dirty="0">
                <a:solidFill>
                  <a:srgbClr val="FFFFFF"/>
                </a:solidFill>
                <a:latin typeface="Tahoma"/>
                <a:cs typeface="Tahoma"/>
              </a:rPr>
              <a:t>szat</a:t>
            </a:r>
            <a:r>
              <a:rPr sz="3200" b="1" spc="-19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3200" b="1" dirty="0">
                <a:solidFill>
                  <a:srgbClr val="FFFFFF"/>
                </a:solidFill>
                <a:latin typeface="Tahoma"/>
                <a:cs typeface="Tahoma"/>
              </a:rPr>
              <a:t>ia</a:t>
            </a:r>
            <a:endParaRPr sz="3200" dirty="0">
              <a:latin typeface="Tahoma"/>
              <a:cs typeface="Tahoma"/>
            </a:endParaRPr>
          </a:p>
          <a:p>
            <a:pPr marL="12700" marR="455930">
              <a:lnSpc>
                <a:spcPct val="100000"/>
              </a:lnSpc>
              <a:spcBef>
                <a:spcPts val="3105"/>
              </a:spcBef>
              <a:buChar char="-"/>
              <a:tabLst>
                <a:tab pos="198755" algn="l"/>
              </a:tabLst>
            </a:pPr>
            <a:r>
              <a:rPr sz="2400" spc="-204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2400" spc="-3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-170" dirty="0">
                <a:solidFill>
                  <a:srgbClr val="3D5E08"/>
                </a:solidFill>
                <a:latin typeface="Verdana"/>
                <a:cs typeface="Verdana"/>
              </a:rPr>
              <a:t>ej</a:t>
            </a:r>
            <a:r>
              <a:rPr sz="2400" spc="-185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2400" spc="70" dirty="0">
                <a:solidFill>
                  <a:srgbClr val="3D5E08"/>
                </a:solidFill>
                <a:latin typeface="Verdana"/>
                <a:cs typeface="Verdana"/>
              </a:rPr>
              <a:t>ce,</a:t>
            </a:r>
            <a:r>
              <a:rPr sz="24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45" dirty="0" err="1">
                <a:solidFill>
                  <a:srgbClr val="3D5E08"/>
                </a:solidFill>
                <a:latin typeface="Verdana"/>
                <a:cs typeface="Verdana"/>
              </a:rPr>
              <a:t>gdz</a:t>
            </a:r>
            <a:r>
              <a:rPr sz="2400" spc="-5" dirty="0" err="1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130" dirty="0" err="1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4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55" dirty="0" err="1">
                <a:solidFill>
                  <a:srgbClr val="3D5E08"/>
                </a:solidFill>
                <a:latin typeface="Verdana"/>
                <a:cs typeface="Verdana"/>
              </a:rPr>
              <a:t>uczn</a:t>
            </a:r>
            <a:r>
              <a:rPr sz="2400" spc="-5" dirty="0" err="1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-15" dirty="0" err="1">
                <a:solidFill>
                  <a:srgbClr val="3D5E08"/>
                </a:solidFill>
                <a:latin typeface="Verdana"/>
                <a:cs typeface="Verdana"/>
              </a:rPr>
              <a:t>ow</a:t>
            </a:r>
            <a:r>
              <a:rPr sz="2400" spc="-5" dirty="0" err="1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90" dirty="0" err="1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lang="pl-PL" sz="2400" spc="90" dirty="0">
                <a:solidFill>
                  <a:srgbClr val="3D5E08"/>
                </a:solidFill>
                <a:latin typeface="Verdana"/>
                <a:cs typeface="Verdana"/>
              </a:rPr>
              <a:t> klas I - III</a:t>
            </a:r>
            <a:r>
              <a:rPr sz="2400" spc="90" dirty="0">
                <a:solidFill>
                  <a:srgbClr val="3D5E08"/>
                </a:solidFill>
                <a:latin typeface="Verdana"/>
                <a:cs typeface="Verdana"/>
              </a:rPr>
              <a:t>  </a:t>
            </a:r>
            <a:r>
              <a:rPr sz="2400" spc="-50" dirty="0">
                <a:solidFill>
                  <a:srgbClr val="3D5E08"/>
                </a:solidFill>
                <a:latin typeface="Verdana"/>
                <a:cs typeface="Verdana"/>
              </a:rPr>
              <a:t>spędza</a:t>
            </a:r>
            <a:r>
              <a:rPr sz="2400" spc="-1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400" spc="195" dirty="0">
                <a:solidFill>
                  <a:srgbClr val="3D5E08"/>
                </a:solidFill>
                <a:latin typeface="Verdana"/>
                <a:cs typeface="Verdana"/>
              </a:rPr>
              <a:t>ą</a:t>
            </a:r>
            <a:r>
              <a:rPr sz="24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5" dirty="0">
                <a:solidFill>
                  <a:srgbClr val="3D5E08"/>
                </a:solidFill>
                <a:latin typeface="Verdana"/>
                <a:cs typeface="Verdana"/>
              </a:rPr>
              <a:t>czas</a:t>
            </a:r>
            <a:r>
              <a:rPr sz="24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40" dirty="0">
                <a:solidFill>
                  <a:srgbClr val="3D5E08"/>
                </a:solidFill>
                <a:latin typeface="Verdana"/>
                <a:cs typeface="Verdana"/>
              </a:rPr>
              <a:t>pr</a:t>
            </a:r>
            <a:r>
              <a:rPr sz="2400" spc="-145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2400" spc="135" dirty="0">
                <a:solidFill>
                  <a:srgbClr val="3D5E08"/>
                </a:solidFill>
                <a:latin typeface="Verdana"/>
                <a:cs typeface="Verdana"/>
              </a:rPr>
              <a:t>ed</a:t>
            </a:r>
            <a:r>
              <a:rPr sz="24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35" dirty="0">
                <a:solidFill>
                  <a:srgbClr val="3D5E08"/>
                </a:solidFill>
                <a:latin typeface="Verdana"/>
                <a:cs typeface="Verdana"/>
              </a:rPr>
              <a:t>lu</a:t>
            </a:r>
            <a:r>
              <a:rPr sz="2400" spc="-40" dirty="0">
                <a:solidFill>
                  <a:srgbClr val="3D5E08"/>
                </a:solidFill>
                <a:latin typeface="Verdana"/>
                <a:cs typeface="Verdana"/>
              </a:rPr>
              <a:t>b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130" dirty="0">
                <a:solidFill>
                  <a:srgbClr val="3D5E08"/>
                </a:solidFill>
                <a:latin typeface="Verdana"/>
                <a:cs typeface="Verdana"/>
              </a:rPr>
              <a:t>p</a:t>
            </a:r>
            <a:r>
              <a:rPr sz="2400" spc="80" dirty="0">
                <a:solidFill>
                  <a:srgbClr val="3D5E08"/>
                </a:solidFill>
                <a:latin typeface="Verdana"/>
                <a:cs typeface="Verdana"/>
              </a:rPr>
              <a:t>o  </a:t>
            </a:r>
            <a:r>
              <a:rPr sz="2400" spc="-85" dirty="0">
                <a:solidFill>
                  <a:srgbClr val="3D5E08"/>
                </a:solidFill>
                <a:latin typeface="Verdana"/>
                <a:cs typeface="Verdana"/>
              </a:rPr>
              <a:t>le</a:t>
            </a:r>
            <a:r>
              <a:rPr sz="2400" spc="-120" dirty="0">
                <a:solidFill>
                  <a:srgbClr val="3D5E08"/>
                </a:solidFill>
                <a:latin typeface="Verdana"/>
                <a:cs typeface="Verdana"/>
              </a:rPr>
              <a:t>k</a:t>
            </a:r>
            <a:r>
              <a:rPr sz="2400" spc="-25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400" spc="-10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400" spc="60" dirty="0">
                <a:solidFill>
                  <a:srgbClr val="3D5E08"/>
                </a:solidFill>
                <a:latin typeface="Verdana"/>
                <a:cs typeface="Verdana"/>
              </a:rPr>
              <a:t>ach</a:t>
            </a:r>
            <a:r>
              <a:rPr sz="2400" spc="4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24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85" dirty="0">
                <a:solidFill>
                  <a:srgbClr val="3D5E08"/>
                </a:solidFill>
                <a:latin typeface="Verdana"/>
                <a:cs typeface="Verdana"/>
              </a:rPr>
              <a:t>mogą</a:t>
            </a:r>
            <a:r>
              <a:rPr sz="24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15" dirty="0">
                <a:solidFill>
                  <a:srgbClr val="3D5E08"/>
                </a:solidFill>
                <a:latin typeface="Verdana"/>
                <a:cs typeface="Verdana"/>
              </a:rPr>
              <a:t>odr</a:t>
            </a:r>
            <a:r>
              <a:rPr sz="2400" spc="1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400" spc="-30" dirty="0">
                <a:solidFill>
                  <a:srgbClr val="3D5E08"/>
                </a:solidFill>
                <a:latin typeface="Verdana"/>
                <a:cs typeface="Verdana"/>
              </a:rPr>
              <a:t>b</a:t>
            </a:r>
            <a:r>
              <a:rPr sz="2400" spc="-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300" dirty="0">
                <a:solidFill>
                  <a:srgbClr val="3D5E08"/>
                </a:solidFill>
                <a:latin typeface="Verdana"/>
                <a:cs typeface="Verdana"/>
              </a:rPr>
              <a:t>ć</a:t>
            </a:r>
            <a:endParaRPr sz="2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spc="75" dirty="0">
                <a:solidFill>
                  <a:srgbClr val="3D5E08"/>
                </a:solidFill>
                <a:latin typeface="Verdana"/>
                <a:cs typeface="Verdana"/>
              </a:rPr>
              <a:t>zad</a:t>
            </a:r>
            <a:r>
              <a:rPr sz="2400" spc="8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400" spc="-165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400" spc="-5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-40" dirty="0">
                <a:solidFill>
                  <a:srgbClr val="3D5E08"/>
                </a:solidFill>
                <a:latin typeface="Verdana"/>
                <a:cs typeface="Verdana"/>
              </a:rPr>
              <a:t>e,</a:t>
            </a:r>
            <a:r>
              <a:rPr sz="24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3D5E08"/>
                </a:solidFill>
                <a:latin typeface="Verdana"/>
                <a:cs typeface="Verdana"/>
              </a:rPr>
              <a:t>r</a:t>
            </a:r>
            <a:r>
              <a:rPr sz="2400" spc="-12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400" spc="-165" dirty="0">
                <a:solidFill>
                  <a:srgbClr val="3D5E08"/>
                </a:solidFill>
                <a:latin typeface="Verdana"/>
                <a:cs typeface="Verdana"/>
              </a:rPr>
              <a:t>zw</a:t>
            </a:r>
            <a:r>
              <a:rPr sz="2400" spc="-5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-330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400" spc="245" dirty="0">
                <a:solidFill>
                  <a:srgbClr val="3D5E08"/>
                </a:solidFill>
                <a:latin typeface="Verdana"/>
                <a:cs typeface="Verdana"/>
              </a:rPr>
              <a:t>ać</a:t>
            </a:r>
            <a:endParaRPr sz="240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2400" spc="-90" dirty="0">
                <a:solidFill>
                  <a:srgbClr val="3D5E08"/>
                </a:solidFill>
                <a:latin typeface="Verdana"/>
                <a:cs typeface="Verdana"/>
              </a:rPr>
              <a:t>za</a:t>
            </a:r>
            <a:r>
              <a:rPr sz="2400" spc="-2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-25" dirty="0">
                <a:solidFill>
                  <a:srgbClr val="3D5E08"/>
                </a:solidFill>
                <a:latin typeface="Verdana"/>
                <a:cs typeface="Verdana"/>
              </a:rPr>
              <a:t>nteresow</a:t>
            </a:r>
            <a:r>
              <a:rPr sz="2400" spc="-2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400" spc="-165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400" spc="-7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18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400" spc="-210" dirty="0">
                <a:solidFill>
                  <a:srgbClr val="3D5E08"/>
                </a:solidFill>
                <a:latin typeface="Verdana"/>
                <a:cs typeface="Verdana"/>
              </a:rPr>
              <a:t>, </a:t>
            </a:r>
            <a:r>
              <a:rPr sz="2400" spc="130" dirty="0">
                <a:solidFill>
                  <a:srgbClr val="3D5E08"/>
                </a:solidFill>
                <a:latin typeface="Verdana"/>
                <a:cs typeface="Verdana"/>
              </a:rPr>
              <a:t>b</a:t>
            </a:r>
            <a:r>
              <a:rPr sz="2400" spc="65" dirty="0">
                <a:solidFill>
                  <a:srgbClr val="3D5E08"/>
                </a:solidFill>
                <a:latin typeface="Verdana"/>
                <a:cs typeface="Verdana"/>
              </a:rPr>
              <a:t>rać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00" dirty="0">
                <a:solidFill>
                  <a:srgbClr val="3D5E08"/>
                </a:solidFill>
                <a:latin typeface="Verdana"/>
                <a:cs typeface="Verdana"/>
              </a:rPr>
              <a:t>udz</a:t>
            </a:r>
            <a:r>
              <a:rPr sz="2400" spc="-3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100" dirty="0">
                <a:solidFill>
                  <a:srgbClr val="3D5E08"/>
                </a:solidFill>
                <a:latin typeface="Verdana"/>
                <a:cs typeface="Verdana"/>
              </a:rPr>
              <a:t>ał  </a:t>
            </a:r>
            <a:r>
              <a:rPr sz="2400" spc="3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2400" spc="-2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400" spc="-330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400" spc="100" dirty="0">
                <a:solidFill>
                  <a:srgbClr val="3D5E08"/>
                </a:solidFill>
                <a:latin typeface="Verdana"/>
                <a:cs typeface="Verdana"/>
              </a:rPr>
              <a:t>ęc</a:t>
            </a:r>
            <a:r>
              <a:rPr sz="2400" spc="5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135" dirty="0">
                <a:solidFill>
                  <a:srgbClr val="3D5E08"/>
                </a:solidFill>
                <a:latin typeface="Verdana"/>
                <a:cs typeface="Verdana"/>
              </a:rPr>
              <a:t>ac</a:t>
            </a:r>
            <a:r>
              <a:rPr sz="2400" spc="160" dirty="0">
                <a:solidFill>
                  <a:srgbClr val="3D5E08"/>
                </a:solidFill>
                <a:latin typeface="Verdana"/>
                <a:cs typeface="Verdana"/>
              </a:rPr>
              <a:t>h</a:t>
            </a:r>
            <a:r>
              <a:rPr sz="24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D5E08"/>
                </a:solidFill>
                <a:latin typeface="Verdana"/>
                <a:cs typeface="Verdana"/>
              </a:rPr>
              <a:t>cz</a:t>
            </a:r>
            <a:r>
              <a:rPr sz="2400" spc="-4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400" spc="-95" dirty="0">
                <a:solidFill>
                  <a:srgbClr val="3D5E08"/>
                </a:solidFill>
                <a:latin typeface="Verdana"/>
                <a:cs typeface="Verdana"/>
              </a:rPr>
              <a:t>teln</a:t>
            </a:r>
            <a:r>
              <a:rPr sz="2400" spc="-3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-25" dirty="0">
                <a:solidFill>
                  <a:srgbClr val="3D5E08"/>
                </a:solidFill>
                <a:latin typeface="Verdana"/>
                <a:cs typeface="Verdana"/>
              </a:rPr>
              <a:t>cz</a:t>
            </a:r>
            <a:r>
              <a:rPr sz="2400" spc="-4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400" spc="10" dirty="0">
                <a:solidFill>
                  <a:srgbClr val="3D5E08"/>
                </a:solidFill>
                <a:latin typeface="Verdana"/>
                <a:cs typeface="Verdana"/>
              </a:rPr>
              <a:t>ch,  </a:t>
            </a:r>
            <a:r>
              <a:rPr sz="2400" spc="120" dirty="0">
                <a:solidFill>
                  <a:srgbClr val="3D5E08"/>
                </a:solidFill>
                <a:latin typeface="Verdana"/>
                <a:cs typeface="Verdana"/>
              </a:rPr>
              <a:t>zabawa</a:t>
            </a:r>
            <a:r>
              <a:rPr sz="2400" spc="90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400" spc="-135" dirty="0">
                <a:solidFill>
                  <a:srgbClr val="3D5E08"/>
                </a:solidFill>
                <a:latin typeface="Verdana"/>
                <a:cs typeface="Verdana"/>
              </a:rPr>
              <a:t>h,</a:t>
            </a:r>
            <a:r>
              <a:rPr sz="24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50" dirty="0">
                <a:solidFill>
                  <a:srgbClr val="3D5E08"/>
                </a:solidFill>
                <a:latin typeface="Verdana"/>
                <a:cs typeface="Verdana"/>
              </a:rPr>
              <a:t>grach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D5E08"/>
                </a:solidFill>
                <a:latin typeface="Verdana"/>
                <a:cs typeface="Verdana"/>
              </a:rPr>
              <a:t>ruc</a:t>
            </a:r>
            <a:r>
              <a:rPr sz="2400" spc="-45" dirty="0">
                <a:solidFill>
                  <a:srgbClr val="3D5E08"/>
                </a:solidFill>
                <a:latin typeface="Verdana"/>
                <a:cs typeface="Verdana"/>
              </a:rPr>
              <a:t>h</a:t>
            </a:r>
            <a:r>
              <a:rPr sz="2400" spc="5" dirty="0">
                <a:solidFill>
                  <a:srgbClr val="3D5E08"/>
                </a:solidFill>
                <a:latin typeface="Verdana"/>
                <a:cs typeface="Verdana"/>
              </a:rPr>
              <a:t>ow</a:t>
            </a:r>
            <a:r>
              <a:rPr sz="2400" spc="-1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400" spc="110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400" spc="125" dirty="0">
                <a:solidFill>
                  <a:srgbClr val="3D5E08"/>
                </a:solidFill>
                <a:latin typeface="Verdana"/>
                <a:cs typeface="Verdana"/>
              </a:rPr>
              <a:t>h</a:t>
            </a:r>
            <a:r>
              <a:rPr sz="2400" spc="-21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endParaRPr sz="2400" dirty="0">
              <a:latin typeface="Verdana"/>
              <a:cs typeface="Verdana"/>
            </a:endParaRPr>
          </a:p>
          <a:p>
            <a:pPr marL="12700" marR="118110">
              <a:lnSpc>
                <a:spcPct val="100000"/>
              </a:lnSpc>
              <a:spcBef>
                <a:spcPts val="1180"/>
              </a:spcBef>
              <a:buChar char="-"/>
              <a:tabLst>
                <a:tab pos="198755" algn="l"/>
              </a:tabLst>
            </a:pPr>
            <a:r>
              <a:rPr sz="2400" spc="-204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2400" spc="-3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-170" dirty="0">
                <a:solidFill>
                  <a:srgbClr val="3D5E08"/>
                </a:solidFill>
                <a:latin typeface="Verdana"/>
                <a:cs typeface="Verdana"/>
              </a:rPr>
              <a:t>ej</a:t>
            </a:r>
            <a:r>
              <a:rPr sz="2400" spc="-185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2400" spc="70" dirty="0">
                <a:solidFill>
                  <a:srgbClr val="3D5E08"/>
                </a:solidFill>
                <a:latin typeface="Verdana"/>
                <a:cs typeface="Verdana"/>
              </a:rPr>
              <a:t>ce,</a:t>
            </a:r>
            <a:r>
              <a:rPr sz="24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30" dirty="0">
                <a:solidFill>
                  <a:srgbClr val="3D5E08"/>
                </a:solidFill>
                <a:latin typeface="Verdana"/>
                <a:cs typeface="Verdana"/>
              </a:rPr>
              <a:t>którym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3D5E08"/>
                </a:solidFill>
                <a:latin typeface="Verdana"/>
                <a:cs typeface="Verdana"/>
              </a:rPr>
              <a:t>uczn</a:t>
            </a:r>
            <a:r>
              <a:rPr sz="2400" spc="-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-15" dirty="0">
                <a:solidFill>
                  <a:srgbClr val="3D5E08"/>
                </a:solidFill>
                <a:latin typeface="Verdana"/>
                <a:cs typeface="Verdana"/>
              </a:rPr>
              <a:t>ow</a:t>
            </a:r>
            <a:r>
              <a:rPr sz="2400" spc="-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90" dirty="0">
                <a:solidFill>
                  <a:srgbClr val="3D5E08"/>
                </a:solidFill>
                <a:latin typeface="Verdana"/>
                <a:cs typeface="Verdana"/>
              </a:rPr>
              <a:t>e  </a:t>
            </a:r>
            <a:r>
              <a:rPr sz="2400" spc="-160" dirty="0">
                <a:solidFill>
                  <a:srgbClr val="3D5E08"/>
                </a:solidFill>
                <a:latin typeface="Verdana"/>
                <a:cs typeface="Verdana"/>
              </a:rPr>
              <a:t>zos</a:t>
            </a:r>
            <a:r>
              <a:rPr sz="2400" spc="-11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400" spc="15" dirty="0">
                <a:solidFill>
                  <a:srgbClr val="3D5E08"/>
                </a:solidFill>
                <a:latin typeface="Verdana"/>
                <a:cs typeface="Verdana"/>
              </a:rPr>
              <a:t>aw</a:t>
            </a:r>
            <a:r>
              <a:rPr sz="2400" spc="2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-9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400" spc="-50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400" spc="195" dirty="0">
                <a:solidFill>
                  <a:srgbClr val="3D5E08"/>
                </a:solidFill>
                <a:latin typeface="Verdana"/>
                <a:cs typeface="Verdana"/>
              </a:rPr>
              <a:t>ą</a:t>
            </a:r>
            <a:r>
              <a:rPr sz="24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85" dirty="0">
                <a:solidFill>
                  <a:srgbClr val="3D5E08"/>
                </a:solidFill>
                <a:latin typeface="Verdana"/>
                <a:cs typeface="Verdana"/>
              </a:rPr>
              <a:t>kurtki</a:t>
            </a:r>
            <a:r>
              <a:rPr sz="24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55" dirty="0">
                <a:solidFill>
                  <a:srgbClr val="3D5E08"/>
                </a:solidFill>
                <a:latin typeface="Verdana"/>
                <a:cs typeface="Verdana"/>
              </a:rPr>
              <a:t>buty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58610" y="565784"/>
            <a:ext cx="465709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95" dirty="0"/>
              <a:t>Світлиця</a:t>
            </a:r>
            <a:r>
              <a:rPr sz="3200" spc="-50" dirty="0"/>
              <a:t> </a:t>
            </a:r>
            <a:r>
              <a:rPr sz="3200" spc="-200" dirty="0"/>
              <a:t>i</a:t>
            </a:r>
            <a:r>
              <a:rPr sz="3200" spc="-40" dirty="0"/>
              <a:t> </a:t>
            </a:r>
            <a:r>
              <a:rPr sz="3200" spc="95" dirty="0"/>
              <a:t>p</a:t>
            </a:r>
            <a:r>
              <a:rPr sz="3200" spc="-145" dirty="0"/>
              <a:t>оздягаль</a:t>
            </a:r>
            <a:r>
              <a:rPr sz="3200" spc="-170" dirty="0"/>
              <a:t>н</a:t>
            </a:r>
            <a:r>
              <a:rPr sz="3200" spc="-185" dirty="0"/>
              <a:t>я  </a:t>
            </a:r>
            <a:r>
              <a:rPr sz="3200" spc="-10" dirty="0"/>
              <a:t>(гардероб)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5886069" y="1936241"/>
            <a:ext cx="4747895" cy="3101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Char char="-"/>
              <a:tabLst>
                <a:tab pos="198755" algn="l"/>
              </a:tabLst>
            </a:pPr>
            <a:r>
              <a:rPr sz="2400" spc="-90" dirty="0">
                <a:solidFill>
                  <a:srgbClr val="3D5E08"/>
                </a:solidFill>
                <a:latin typeface="Verdana"/>
                <a:cs typeface="Verdana"/>
              </a:rPr>
              <a:t>св</a:t>
            </a:r>
            <a:r>
              <a:rPr sz="2400" spc="-2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170" dirty="0">
                <a:solidFill>
                  <a:srgbClr val="3D5E08"/>
                </a:solidFill>
                <a:latin typeface="Verdana"/>
                <a:cs typeface="Verdana"/>
              </a:rPr>
              <a:t>тлиця</a:t>
            </a:r>
            <a:r>
              <a:rPr sz="24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330" dirty="0">
                <a:solidFill>
                  <a:srgbClr val="3D5E08"/>
                </a:solidFill>
                <a:latin typeface="Verdana"/>
                <a:cs typeface="Verdana"/>
              </a:rPr>
              <a:t>–</a:t>
            </a:r>
            <a:r>
              <a:rPr sz="24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185" dirty="0">
                <a:solidFill>
                  <a:srgbClr val="3D5E08"/>
                </a:solidFill>
                <a:latin typeface="Verdana"/>
                <a:cs typeface="Verdana"/>
              </a:rPr>
              <a:t>м</a:t>
            </a:r>
            <a:r>
              <a:rPr sz="2400" spc="9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140" dirty="0">
                <a:solidFill>
                  <a:srgbClr val="3D5E08"/>
                </a:solidFill>
                <a:latin typeface="Verdana"/>
                <a:cs typeface="Verdana"/>
              </a:rPr>
              <a:t>сце</a:t>
            </a:r>
            <a:r>
              <a:rPr sz="24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1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45" dirty="0" err="1">
                <a:solidFill>
                  <a:srgbClr val="3D5E08"/>
                </a:solidFill>
                <a:latin typeface="Verdana"/>
                <a:cs typeface="Verdana"/>
              </a:rPr>
              <a:t>де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45" dirty="0" err="1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400" spc="-220" dirty="0" err="1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400" spc="-225" dirty="0" err="1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-215" dirty="0" err="1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lang="pl-PL" sz="24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15" dirty="0">
                <a:solidFill>
                  <a:srgbClr val="3D5E08"/>
                </a:solidFill>
                <a:latin typeface="Verdana"/>
                <a:cs typeface="Verdana"/>
              </a:rPr>
              <a:t>  </a:t>
            </a:r>
            <a:r>
              <a:rPr sz="2400" spc="-100" dirty="0">
                <a:solidFill>
                  <a:srgbClr val="3D5E08"/>
                </a:solidFill>
                <a:latin typeface="Verdana"/>
                <a:cs typeface="Verdana"/>
              </a:rPr>
              <a:t>проводя</a:t>
            </a:r>
            <a:r>
              <a:rPr sz="2400" spc="-70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2400" spc="-240" dirty="0">
                <a:solidFill>
                  <a:srgbClr val="3D5E08"/>
                </a:solidFill>
                <a:latin typeface="Verdana"/>
                <a:cs typeface="Verdana"/>
              </a:rPr>
              <a:t>ь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80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400" spc="-7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270" dirty="0">
                <a:solidFill>
                  <a:srgbClr val="3D5E08"/>
                </a:solidFill>
                <a:latin typeface="Verdana"/>
                <a:cs typeface="Verdana"/>
              </a:rPr>
              <a:t>с</a:t>
            </a:r>
            <a:r>
              <a:rPr sz="24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D5E08"/>
                </a:solidFill>
                <a:latin typeface="Verdana"/>
                <a:cs typeface="Verdana"/>
              </a:rPr>
              <a:t>пере</a:t>
            </a:r>
            <a:r>
              <a:rPr sz="2400" spc="50" dirty="0">
                <a:solidFill>
                  <a:srgbClr val="3D5E08"/>
                </a:solidFill>
                <a:latin typeface="Verdana"/>
                <a:cs typeface="Verdana"/>
              </a:rPr>
              <a:t>д</a:t>
            </a:r>
            <a:r>
              <a:rPr sz="24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15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165" dirty="0">
                <a:solidFill>
                  <a:srgbClr val="3D5E08"/>
                </a:solidFill>
                <a:latin typeface="Verdana"/>
                <a:cs typeface="Verdana"/>
              </a:rPr>
              <a:t>б</a:t>
            </a:r>
            <a:r>
              <a:rPr sz="2400" spc="11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400" spc="-195" dirty="0">
                <a:solidFill>
                  <a:srgbClr val="3D5E08"/>
                </a:solidFill>
                <a:latin typeface="Verdana"/>
                <a:cs typeface="Verdana"/>
              </a:rPr>
              <a:t> п</a:t>
            </a:r>
            <a:r>
              <a:rPr sz="2400" spc="-6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75" dirty="0">
                <a:solidFill>
                  <a:srgbClr val="3D5E08"/>
                </a:solidFill>
                <a:latin typeface="Verdana"/>
                <a:cs typeface="Verdana"/>
              </a:rPr>
              <a:t>сля  </a:t>
            </a:r>
            <a:r>
              <a:rPr sz="240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400" spc="-5" dirty="0">
                <a:solidFill>
                  <a:srgbClr val="3D5E08"/>
                </a:solidFill>
                <a:latin typeface="Verdana"/>
                <a:cs typeface="Verdana"/>
              </a:rPr>
              <a:t>р</a:t>
            </a:r>
            <a:r>
              <a:rPr sz="2400" spc="-5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400" spc="-60" dirty="0">
                <a:solidFill>
                  <a:srgbClr val="3D5E08"/>
                </a:solidFill>
                <a:latin typeface="Verdana"/>
                <a:cs typeface="Verdana"/>
              </a:rPr>
              <a:t>к</a:t>
            </a:r>
            <a:r>
              <a:rPr sz="2400" spc="-16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260" dirty="0">
                <a:solidFill>
                  <a:srgbClr val="3D5E08"/>
                </a:solidFill>
                <a:latin typeface="Verdana"/>
                <a:cs typeface="Verdana"/>
              </a:rPr>
              <a:t>в,</a:t>
            </a:r>
            <a:r>
              <a:rPr sz="24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30" dirty="0">
                <a:solidFill>
                  <a:srgbClr val="3D5E08"/>
                </a:solidFill>
                <a:latin typeface="Verdana"/>
                <a:cs typeface="Verdana"/>
              </a:rPr>
              <a:t>можуть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D5E08"/>
                </a:solidFill>
                <a:latin typeface="Verdana"/>
                <a:cs typeface="Verdana"/>
              </a:rPr>
              <a:t>виконувати</a:t>
            </a:r>
            <a:endParaRPr sz="2400" dirty="0">
              <a:latin typeface="Verdana"/>
              <a:cs typeface="Verdana"/>
            </a:endParaRPr>
          </a:p>
          <a:p>
            <a:pPr marL="12700" marR="105410">
              <a:lnSpc>
                <a:spcPct val="100000"/>
              </a:lnSpc>
            </a:pPr>
            <a:r>
              <a:rPr sz="2400" spc="130" dirty="0">
                <a:solidFill>
                  <a:srgbClr val="3D5E08"/>
                </a:solidFill>
                <a:latin typeface="Verdana"/>
                <a:cs typeface="Verdana"/>
              </a:rPr>
              <a:t>домаш</a:t>
            </a:r>
            <a:r>
              <a:rPr sz="2400" spc="125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-16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210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r>
              <a:rPr sz="24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50" dirty="0">
                <a:solidFill>
                  <a:srgbClr val="3D5E08"/>
                </a:solidFill>
                <a:latin typeface="Verdana"/>
                <a:cs typeface="Verdana"/>
              </a:rPr>
              <a:t>вд</a:t>
            </a:r>
            <a:r>
              <a:rPr sz="2400" spc="-4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10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-9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-290" dirty="0">
                <a:solidFill>
                  <a:srgbClr val="3D5E08"/>
                </a:solidFill>
                <a:latin typeface="Verdana"/>
                <a:cs typeface="Verdana"/>
              </a:rPr>
              <a:t>я,</a:t>
            </a:r>
            <a:r>
              <a:rPr sz="24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14" dirty="0">
                <a:solidFill>
                  <a:srgbClr val="3D5E08"/>
                </a:solidFill>
                <a:latin typeface="Verdana"/>
                <a:cs typeface="Verdana"/>
              </a:rPr>
              <a:t>розви</a:t>
            </a:r>
            <a:r>
              <a:rPr sz="2400" spc="-11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400" spc="-50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30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2400" spc="-45" dirty="0">
                <a:solidFill>
                  <a:srgbClr val="3D5E08"/>
                </a:solidFill>
                <a:latin typeface="Verdana"/>
                <a:cs typeface="Verdana"/>
              </a:rPr>
              <a:t>и  </a:t>
            </a:r>
            <a:r>
              <a:rPr sz="2400" spc="35" dirty="0">
                <a:solidFill>
                  <a:srgbClr val="3D5E08"/>
                </a:solidFill>
                <a:latin typeface="Verdana"/>
                <a:cs typeface="Verdana"/>
              </a:rPr>
              <a:t>уподоб</a:t>
            </a:r>
            <a:r>
              <a:rPr sz="2400" spc="4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10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-9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-290" dirty="0">
                <a:solidFill>
                  <a:srgbClr val="3D5E08"/>
                </a:solidFill>
                <a:latin typeface="Verdana"/>
                <a:cs typeface="Verdana"/>
              </a:rPr>
              <a:t>я,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29" dirty="0">
                <a:solidFill>
                  <a:srgbClr val="3D5E08"/>
                </a:solidFill>
                <a:latin typeface="Verdana"/>
                <a:cs typeface="Verdana"/>
              </a:rPr>
              <a:t>чит</a:t>
            </a:r>
            <a:r>
              <a:rPr sz="2400" spc="-50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30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2400" spc="-175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2400" spc="-10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24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135" dirty="0">
                <a:solidFill>
                  <a:srgbClr val="3D5E08"/>
                </a:solidFill>
                <a:latin typeface="Verdana"/>
                <a:cs typeface="Verdana"/>
              </a:rPr>
              <a:t>б</a:t>
            </a:r>
            <a:r>
              <a:rPr sz="2400" spc="-5" dirty="0">
                <a:solidFill>
                  <a:srgbClr val="3D5E08"/>
                </a:solidFill>
                <a:latin typeface="Verdana"/>
                <a:cs typeface="Verdana"/>
              </a:rPr>
              <a:t>рати  </a:t>
            </a:r>
            <a:r>
              <a:rPr sz="2400" spc="-105" dirty="0">
                <a:solidFill>
                  <a:srgbClr val="3D5E08"/>
                </a:solidFill>
                <a:latin typeface="Verdana"/>
                <a:cs typeface="Verdana"/>
              </a:rPr>
              <a:t>уч</a:t>
            </a:r>
            <a:r>
              <a:rPr sz="2400" spc="-100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85" dirty="0">
                <a:solidFill>
                  <a:srgbClr val="3D5E08"/>
                </a:solidFill>
                <a:latin typeface="Verdana"/>
                <a:cs typeface="Verdana"/>
              </a:rPr>
              <a:t>сть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30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70" dirty="0">
                <a:solidFill>
                  <a:srgbClr val="3D5E08"/>
                </a:solidFill>
                <a:latin typeface="Verdana"/>
                <a:cs typeface="Verdana"/>
              </a:rPr>
              <a:t>заб</a:t>
            </a:r>
            <a:r>
              <a:rPr sz="2400" spc="7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125" dirty="0">
                <a:solidFill>
                  <a:srgbClr val="3D5E08"/>
                </a:solidFill>
                <a:latin typeface="Verdana"/>
                <a:cs typeface="Verdana"/>
              </a:rPr>
              <a:t>вах</a:t>
            </a:r>
            <a:r>
              <a:rPr sz="24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40" dirty="0">
                <a:solidFill>
                  <a:srgbClr val="3D5E08"/>
                </a:solidFill>
                <a:latin typeface="Verdana"/>
                <a:cs typeface="Verdana"/>
              </a:rPr>
              <a:t>та</a:t>
            </a:r>
            <a:r>
              <a:rPr sz="24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6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55" dirty="0">
                <a:solidFill>
                  <a:srgbClr val="3D5E08"/>
                </a:solidFill>
                <a:latin typeface="Verdana"/>
                <a:cs typeface="Verdana"/>
              </a:rPr>
              <a:t>г</a:t>
            </a:r>
            <a:r>
              <a:rPr sz="2400" spc="-85" dirty="0">
                <a:solidFill>
                  <a:srgbClr val="3D5E08"/>
                </a:solidFill>
                <a:latin typeface="Verdana"/>
                <a:cs typeface="Verdana"/>
              </a:rPr>
              <a:t>р</a:t>
            </a:r>
            <a:r>
              <a:rPr sz="2400" spc="-4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25" dirty="0">
                <a:solidFill>
                  <a:srgbClr val="3D5E08"/>
                </a:solidFill>
                <a:latin typeface="Verdana"/>
                <a:cs typeface="Verdana"/>
              </a:rPr>
              <a:t>х</a:t>
            </a:r>
            <a:r>
              <a:rPr sz="2400" spc="-21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endParaRPr sz="2400" dirty="0">
              <a:latin typeface="Verdana"/>
              <a:cs typeface="Verdana"/>
            </a:endParaRPr>
          </a:p>
          <a:p>
            <a:pPr marL="12700" marR="564515">
              <a:lnSpc>
                <a:spcPct val="100000"/>
              </a:lnSpc>
              <a:spcBef>
                <a:spcPts val="1180"/>
              </a:spcBef>
              <a:buChar char="-"/>
              <a:tabLst>
                <a:tab pos="198755" algn="l"/>
              </a:tabLst>
            </a:pPr>
            <a:r>
              <a:rPr sz="2400" spc="185" dirty="0">
                <a:solidFill>
                  <a:srgbClr val="3D5E08"/>
                </a:solidFill>
                <a:latin typeface="Verdana"/>
                <a:cs typeface="Verdana"/>
              </a:rPr>
              <a:t>м</a:t>
            </a:r>
            <a:r>
              <a:rPr sz="2400" spc="9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140" dirty="0">
                <a:solidFill>
                  <a:srgbClr val="3D5E08"/>
                </a:solidFill>
                <a:latin typeface="Verdana"/>
                <a:cs typeface="Verdana"/>
              </a:rPr>
              <a:t>сце</a:t>
            </a:r>
            <a:r>
              <a:rPr sz="24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1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45" dirty="0">
                <a:solidFill>
                  <a:srgbClr val="3D5E08"/>
                </a:solidFill>
                <a:latin typeface="Verdana"/>
                <a:cs typeface="Verdana"/>
              </a:rPr>
              <a:t>де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400" spc="-220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400" spc="-225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5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400" spc="-20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400" spc="-55" dirty="0">
                <a:solidFill>
                  <a:srgbClr val="3D5E08"/>
                </a:solidFill>
                <a:latin typeface="Verdana"/>
                <a:cs typeface="Verdana"/>
              </a:rPr>
              <a:t>лишають  </a:t>
            </a:r>
            <a:r>
              <a:rPr sz="2400" spc="-110" dirty="0">
                <a:solidFill>
                  <a:srgbClr val="3D5E08"/>
                </a:solidFill>
                <a:latin typeface="Verdana"/>
                <a:cs typeface="Verdana"/>
              </a:rPr>
              <a:t>верхн</a:t>
            </a:r>
            <a:r>
              <a:rPr sz="2400" spc="-2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60" dirty="0">
                <a:solidFill>
                  <a:srgbClr val="3D5E08"/>
                </a:solidFill>
                <a:latin typeface="Verdana"/>
                <a:cs typeface="Verdana"/>
              </a:rPr>
              <a:t>й</a:t>
            </a:r>
            <a:r>
              <a:rPr sz="24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45" dirty="0">
                <a:solidFill>
                  <a:srgbClr val="3D5E08"/>
                </a:solidFill>
                <a:latin typeface="Verdana"/>
                <a:cs typeface="Verdana"/>
              </a:rPr>
              <a:t>одяг</a:t>
            </a:r>
            <a:r>
              <a:rPr sz="24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18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4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400" spc="-29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400" spc="-254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400" spc="-270" dirty="0">
                <a:solidFill>
                  <a:srgbClr val="3D5E08"/>
                </a:solidFill>
                <a:latin typeface="Verdana"/>
                <a:cs typeface="Verdana"/>
              </a:rPr>
              <a:t>уття</a:t>
            </a:r>
            <a:endParaRPr sz="2400" dirty="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976321" y="1263104"/>
            <a:ext cx="837565" cy="688975"/>
            <a:chOff x="4976321" y="1263104"/>
            <a:chExt cx="837565" cy="68897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93272" y="1357199"/>
              <a:ext cx="112948" cy="11295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5056" y="1263104"/>
              <a:ext cx="112948" cy="11292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976317" y="1367561"/>
              <a:ext cx="837565" cy="584835"/>
            </a:xfrm>
            <a:custGeom>
              <a:avLst/>
              <a:gdLst/>
              <a:ahLst/>
              <a:cxnLst/>
              <a:rect l="l" t="t" r="r" b="b"/>
              <a:pathLst>
                <a:path w="837564" h="584835">
                  <a:moveTo>
                    <a:pt x="451726" y="214642"/>
                  </a:moveTo>
                  <a:lnTo>
                    <a:pt x="448487" y="204254"/>
                  </a:lnTo>
                  <a:lnTo>
                    <a:pt x="441286" y="195846"/>
                  </a:lnTo>
                  <a:lnTo>
                    <a:pt x="431787" y="190601"/>
                  </a:lnTo>
                  <a:lnTo>
                    <a:pt x="421220" y="188899"/>
                  </a:lnTo>
                  <a:lnTo>
                    <a:pt x="410845" y="191071"/>
                  </a:lnTo>
                  <a:lnTo>
                    <a:pt x="358140" y="217436"/>
                  </a:lnTo>
                  <a:lnTo>
                    <a:pt x="311073" y="140246"/>
                  </a:lnTo>
                  <a:lnTo>
                    <a:pt x="305422" y="134594"/>
                  </a:lnTo>
                  <a:lnTo>
                    <a:pt x="166116" y="95072"/>
                  </a:lnTo>
                  <a:lnTo>
                    <a:pt x="158800" y="94386"/>
                  </a:lnTo>
                  <a:lnTo>
                    <a:pt x="151295" y="95300"/>
                  </a:lnTo>
                  <a:lnTo>
                    <a:pt x="144145" y="97980"/>
                  </a:lnTo>
                  <a:lnTo>
                    <a:pt x="137883" y="102590"/>
                  </a:lnTo>
                  <a:lnTo>
                    <a:pt x="85178" y="155308"/>
                  </a:lnTo>
                  <a:lnTo>
                    <a:pt x="41109" y="98564"/>
                  </a:lnTo>
                  <a:lnTo>
                    <a:pt x="31521" y="94830"/>
                  </a:lnTo>
                  <a:lnTo>
                    <a:pt x="20523" y="94983"/>
                  </a:lnTo>
                  <a:lnTo>
                    <a:pt x="9880" y="98831"/>
                  </a:lnTo>
                  <a:lnTo>
                    <a:pt x="3175" y="107391"/>
                  </a:lnTo>
                  <a:lnTo>
                    <a:pt x="0" y="117894"/>
                  </a:lnTo>
                  <a:lnTo>
                    <a:pt x="355" y="128752"/>
                  </a:lnTo>
                  <a:lnTo>
                    <a:pt x="4229" y="138366"/>
                  </a:lnTo>
                  <a:lnTo>
                    <a:pt x="60706" y="213664"/>
                  </a:lnTo>
                  <a:lnTo>
                    <a:pt x="66344" y="219316"/>
                  </a:lnTo>
                  <a:lnTo>
                    <a:pt x="73875" y="224967"/>
                  </a:lnTo>
                  <a:lnTo>
                    <a:pt x="88938" y="224967"/>
                  </a:lnTo>
                  <a:lnTo>
                    <a:pt x="98348" y="223075"/>
                  </a:lnTo>
                  <a:lnTo>
                    <a:pt x="158597" y="162839"/>
                  </a:lnTo>
                  <a:lnTo>
                    <a:pt x="120942" y="304025"/>
                  </a:lnTo>
                  <a:lnTo>
                    <a:pt x="121653" y="318122"/>
                  </a:lnTo>
                  <a:lnTo>
                    <a:pt x="123761" y="326377"/>
                  </a:lnTo>
                  <a:lnTo>
                    <a:pt x="127292" y="334302"/>
                  </a:lnTo>
                  <a:lnTo>
                    <a:pt x="184950" y="426389"/>
                  </a:lnTo>
                  <a:lnTo>
                    <a:pt x="151066" y="546874"/>
                  </a:lnTo>
                  <a:lnTo>
                    <a:pt x="150291" y="558025"/>
                  </a:lnTo>
                  <a:lnTo>
                    <a:pt x="153416" y="568286"/>
                  </a:lnTo>
                  <a:lnTo>
                    <a:pt x="160058" y="576795"/>
                  </a:lnTo>
                  <a:lnTo>
                    <a:pt x="169887" y="582637"/>
                  </a:lnTo>
                  <a:lnTo>
                    <a:pt x="171767" y="582637"/>
                  </a:lnTo>
                  <a:lnTo>
                    <a:pt x="175539" y="584530"/>
                  </a:lnTo>
                  <a:lnTo>
                    <a:pt x="243306" y="424510"/>
                  </a:lnTo>
                  <a:lnTo>
                    <a:pt x="243306" y="415099"/>
                  </a:lnTo>
                  <a:lnTo>
                    <a:pt x="237655" y="409448"/>
                  </a:lnTo>
                  <a:lnTo>
                    <a:pt x="205651" y="358622"/>
                  </a:lnTo>
                  <a:lnTo>
                    <a:pt x="280949" y="403796"/>
                  </a:lnTo>
                  <a:lnTo>
                    <a:pt x="280949" y="539343"/>
                  </a:lnTo>
                  <a:lnTo>
                    <a:pt x="283248" y="550113"/>
                  </a:lnTo>
                  <a:lnTo>
                    <a:pt x="289420" y="559117"/>
                  </a:lnTo>
                  <a:lnTo>
                    <a:pt x="298424" y="565289"/>
                  </a:lnTo>
                  <a:lnTo>
                    <a:pt x="309194" y="567588"/>
                  </a:lnTo>
                  <a:lnTo>
                    <a:pt x="319951" y="565289"/>
                  </a:lnTo>
                  <a:lnTo>
                    <a:pt x="328955" y="559117"/>
                  </a:lnTo>
                  <a:lnTo>
                    <a:pt x="335127" y="550113"/>
                  </a:lnTo>
                  <a:lnTo>
                    <a:pt x="337426" y="539343"/>
                  </a:lnTo>
                  <a:lnTo>
                    <a:pt x="337426" y="388747"/>
                  </a:lnTo>
                  <a:lnTo>
                    <a:pt x="243306" y="315328"/>
                  </a:lnTo>
                  <a:lnTo>
                    <a:pt x="279069" y="198602"/>
                  </a:lnTo>
                  <a:lnTo>
                    <a:pt x="322364" y="270141"/>
                  </a:lnTo>
                  <a:lnTo>
                    <a:pt x="350608" y="283324"/>
                  </a:lnTo>
                  <a:lnTo>
                    <a:pt x="360019" y="279552"/>
                  </a:lnTo>
                  <a:lnTo>
                    <a:pt x="435317" y="241909"/>
                  </a:lnTo>
                  <a:lnTo>
                    <a:pt x="444792" y="234696"/>
                  </a:lnTo>
                  <a:lnTo>
                    <a:pt x="450380" y="225196"/>
                  </a:lnTo>
                  <a:lnTo>
                    <a:pt x="451726" y="214642"/>
                  </a:lnTo>
                  <a:close/>
                </a:path>
                <a:path w="837564" h="584835">
                  <a:moveTo>
                    <a:pt x="837222" y="28232"/>
                  </a:moveTo>
                  <a:lnTo>
                    <a:pt x="835101" y="17818"/>
                  </a:lnTo>
                  <a:lnTo>
                    <a:pt x="828751" y="8470"/>
                  </a:lnTo>
                  <a:lnTo>
                    <a:pt x="819404" y="2120"/>
                  </a:lnTo>
                  <a:lnTo>
                    <a:pt x="808990" y="0"/>
                  </a:lnTo>
                  <a:lnTo>
                    <a:pt x="798576" y="2120"/>
                  </a:lnTo>
                  <a:lnTo>
                    <a:pt x="789216" y="8470"/>
                  </a:lnTo>
                  <a:lnTo>
                    <a:pt x="749693" y="48006"/>
                  </a:lnTo>
                  <a:lnTo>
                    <a:pt x="693216" y="6591"/>
                  </a:lnTo>
                  <a:lnTo>
                    <a:pt x="687273" y="3086"/>
                  </a:lnTo>
                  <a:lnTo>
                    <a:pt x="680974" y="1181"/>
                  </a:lnTo>
                  <a:lnTo>
                    <a:pt x="674687" y="1028"/>
                  </a:lnTo>
                  <a:lnTo>
                    <a:pt x="668743" y="2819"/>
                  </a:lnTo>
                  <a:lnTo>
                    <a:pt x="536968" y="40474"/>
                  </a:lnTo>
                  <a:lnTo>
                    <a:pt x="533209" y="42354"/>
                  </a:lnTo>
                  <a:lnTo>
                    <a:pt x="527558" y="44234"/>
                  </a:lnTo>
                  <a:lnTo>
                    <a:pt x="525678" y="48006"/>
                  </a:lnTo>
                  <a:lnTo>
                    <a:pt x="476732" y="96951"/>
                  </a:lnTo>
                  <a:lnTo>
                    <a:pt x="412724" y="96951"/>
                  </a:lnTo>
                  <a:lnTo>
                    <a:pt x="401955" y="99237"/>
                  </a:lnTo>
                  <a:lnTo>
                    <a:pt x="392963" y="105422"/>
                  </a:lnTo>
                  <a:lnTo>
                    <a:pt x="386778" y="114427"/>
                  </a:lnTo>
                  <a:lnTo>
                    <a:pt x="384492" y="125183"/>
                  </a:lnTo>
                  <a:lnTo>
                    <a:pt x="386778" y="135953"/>
                  </a:lnTo>
                  <a:lnTo>
                    <a:pt x="392963" y="144957"/>
                  </a:lnTo>
                  <a:lnTo>
                    <a:pt x="401955" y="151130"/>
                  </a:lnTo>
                  <a:lnTo>
                    <a:pt x="412724" y="153428"/>
                  </a:lnTo>
                  <a:lnTo>
                    <a:pt x="495554" y="153428"/>
                  </a:lnTo>
                  <a:lnTo>
                    <a:pt x="503085" y="149656"/>
                  </a:lnTo>
                  <a:lnTo>
                    <a:pt x="508736" y="145897"/>
                  </a:lnTo>
                  <a:lnTo>
                    <a:pt x="559562" y="95072"/>
                  </a:lnTo>
                  <a:lnTo>
                    <a:pt x="599097" y="211785"/>
                  </a:lnTo>
                  <a:lnTo>
                    <a:pt x="510616" y="270141"/>
                  </a:lnTo>
                  <a:lnTo>
                    <a:pt x="497433" y="298386"/>
                  </a:lnTo>
                  <a:lnTo>
                    <a:pt x="516267" y="430161"/>
                  </a:lnTo>
                  <a:lnTo>
                    <a:pt x="519353" y="439547"/>
                  </a:lnTo>
                  <a:lnTo>
                    <a:pt x="525437" y="447332"/>
                  </a:lnTo>
                  <a:lnTo>
                    <a:pt x="533996" y="452666"/>
                  </a:lnTo>
                  <a:lnTo>
                    <a:pt x="544499" y="454634"/>
                  </a:lnTo>
                  <a:lnTo>
                    <a:pt x="548259" y="454634"/>
                  </a:lnTo>
                  <a:lnTo>
                    <a:pt x="572731" y="422630"/>
                  </a:lnTo>
                  <a:lnTo>
                    <a:pt x="555790" y="307797"/>
                  </a:lnTo>
                  <a:lnTo>
                    <a:pt x="632980" y="256959"/>
                  </a:lnTo>
                  <a:lnTo>
                    <a:pt x="612267" y="302145"/>
                  </a:lnTo>
                  <a:lnTo>
                    <a:pt x="610387" y="307797"/>
                  </a:lnTo>
                  <a:lnTo>
                    <a:pt x="608507" y="311556"/>
                  </a:lnTo>
                  <a:lnTo>
                    <a:pt x="610387" y="317207"/>
                  </a:lnTo>
                  <a:lnTo>
                    <a:pt x="629208" y="448983"/>
                  </a:lnTo>
                  <a:lnTo>
                    <a:pt x="632294" y="458368"/>
                  </a:lnTo>
                  <a:lnTo>
                    <a:pt x="638390" y="466166"/>
                  </a:lnTo>
                  <a:lnTo>
                    <a:pt x="646950" y="471487"/>
                  </a:lnTo>
                  <a:lnTo>
                    <a:pt x="657453" y="473456"/>
                  </a:lnTo>
                  <a:lnTo>
                    <a:pt x="661212" y="473456"/>
                  </a:lnTo>
                  <a:lnTo>
                    <a:pt x="671652" y="469785"/>
                  </a:lnTo>
                  <a:lnTo>
                    <a:pt x="679805" y="462394"/>
                  </a:lnTo>
                  <a:lnTo>
                    <a:pt x="684771" y="452539"/>
                  </a:lnTo>
                  <a:lnTo>
                    <a:pt x="685685" y="441452"/>
                  </a:lnTo>
                  <a:lnTo>
                    <a:pt x="668743" y="315328"/>
                  </a:lnTo>
                  <a:lnTo>
                    <a:pt x="694550" y="256959"/>
                  </a:lnTo>
                  <a:lnTo>
                    <a:pt x="712038" y="217436"/>
                  </a:lnTo>
                  <a:lnTo>
                    <a:pt x="715810" y="204254"/>
                  </a:lnTo>
                  <a:lnTo>
                    <a:pt x="715810" y="191071"/>
                  </a:lnTo>
                  <a:lnTo>
                    <a:pt x="712038" y="179781"/>
                  </a:lnTo>
                  <a:lnTo>
                    <a:pt x="689444" y="95072"/>
                  </a:lnTo>
                  <a:lnTo>
                    <a:pt x="681913" y="66827"/>
                  </a:lnTo>
                  <a:lnTo>
                    <a:pt x="734631" y="106362"/>
                  </a:lnTo>
                  <a:lnTo>
                    <a:pt x="743686" y="110566"/>
                  </a:lnTo>
                  <a:lnTo>
                    <a:pt x="753452" y="111772"/>
                  </a:lnTo>
                  <a:lnTo>
                    <a:pt x="763219" y="109804"/>
                  </a:lnTo>
                  <a:lnTo>
                    <a:pt x="772274" y="104482"/>
                  </a:lnTo>
                  <a:lnTo>
                    <a:pt x="809929" y="66827"/>
                  </a:lnTo>
                  <a:lnTo>
                    <a:pt x="828751" y="48006"/>
                  </a:lnTo>
                  <a:lnTo>
                    <a:pt x="835101" y="38646"/>
                  </a:lnTo>
                  <a:lnTo>
                    <a:pt x="837222" y="282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016" y="1248918"/>
            <a:ext cx="36220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5" dirty="0">
                <a:solidFill>
                  <a:srgbClr val="FFFFFF"/>
                </a:solidFill>
              </a:rPr>
              <a:t>Szkolna</a:t>
            </a:r>
            <a:r>
              <a:rPr sz="3200" spc="-90" dirty="0">
                <a:solidFill>
                  <a:srgbClr val="FFFFFF"/>
                </a:solidFill>
              </a:rPr>
              <a:t> </a:t>
            </a:r>
            <a:r>
              <a:rPr sz="3200" spc="-50" dirty="0">
                <a:solidFill>
                  <a:srgbClr val="FFFFFF"/>
                </a:solidFill>
              </a:rPr>
              <a:t>biblioteka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016" y="2014473"/>
            <a:ext cx="465264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2800" spc="1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sce</a:t>
            </a:r>
            <a:r>
              <a:rPr sz="2800" spc="-2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50" dirty="0">
                <a:solidFill>
                  <a:srgbClr val="3D5E08"/>
                </a:solidFill>
                <a:latin typeface="Verdana"/>
                <a:cs typeface="Verdana"/>
              </a:rPr>
              <a:t>g</a:t>
            </a:r>
            <a:r>
              <a:rPr sz="2800" spc="15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800" spc="-325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5" dirty="0">
                <a:solidFill>
                  <a:srgbClr val="3D5E08"/>
                </a:solidFill>
                <a:latin typeface="Verdana"/>
                <a:cs typeface="Verdana"/>
              </a:rPr>
              <a:t>uczeń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5" dirty="0">
                <a:solidFill>
                  <a:srgbClr val="3D5E08"/>
                </a:solidFill>
                <a:latin typeface="Verdana"/>
                <a:cs typeface="Verdana"/>
              </a:rPr>
              <a:t>mo</a:t>
            </a:r>
            <a:r>
              <a:rPr sz="2800" spc="-55" dirty="0">
                <a:solidFill>
                  <a:srgbClr val="3D5E08"/>
                </a:solidFill>
                <a:latin typeface="Verdana"/>
                <a:cs typeface="Verdana"/>
              </a:rPr>
              <a:t>że  </a:t>
            </a:r>
            <a:r>
              <a:rPr sz="2800" spc="80" dirty="0">
                <a:solidFill>
                  <a:srgbClr val="3D5E08"/>
                </a:solidFill>
                <a:latin typeface="Verdana"/>
                <a:cs typeface="Verdana"/>
              </a:rPr>
              <a:t>na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2800" spc="-5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-100" dirty="0">
                <a:solidFill>
                  <a:srgbClr val="3D5E08"/>
                </a:solidFill>
                <a:latin typeface="Verdana"/>
                <a:cs typeface="Verdana"/>
              </a:rPr>
              <a:t>scu</a:t>
            </a:r>
            <a:r>
              <a:rPr sz="2800" spc="-6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28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za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0" dirty="0">
                <a:solidFill>
                  <a:srgbClr val="3D5E08"/>
                </a:solidFill>
                <a:latin typeface="Verdana"/>
                <a:cs typeface="Verdana"/>
              </a:rPr>
              <a:t>darm</a:t>
            </a:r>
            <a:r>
              <a:rPr sz="2800" spc="90" dirty="0">
                <a:solidFill>
                  <a:srgbClr val="3D5E08"/>
                </a:solidFill>
                <a:latin typeface="Verdana"/>
                <a:cs typeface="Verdana"/>
              </a:rPr>
              <a:t>o  </a:t>
            </a:r>
            <a:r>
              <a:rPr sz="2800" spc="-130" dirty="0">
                <a:solidFill>
                  <a:srgbClr val="3D5E08"/>
                </a:solidFill>
                <a:latin typeface="Verdana"/>
                <a:cs typeface="Verdana"/>
              </a:rPr>
              <a:t>skorzysta</a:t>
            </a:r>
            <a:r>
              <a:rPr sz="2800" spc="-125" dirty="0">
                <a:solidFill>
                  <a:srgbClr val="3D5E08"/>
                </a:solidFill>
                <a:latin typeface="Verdana"/>
                <a:cs typeface="Verdana"/>
              </a:rPr>
              <a:t>ć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70" dirty="0">
                <a:solidFill>
                  <a:srgbClr val="3D5E08"/>
                </a:solidFill>
                <a:latin typeface="Verdana"/>
                <a:cs typeface="Verdana"/>
              </a:rPr>
              <a:t>ze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10" dirty="0">
                <a:solidFill>
                  <a:srgbClr val="3D5E08"/>
                </a:solidFill>
                <a:latin typeface="Verdana"/>
                <a:cs typeface="Verdana"/>
              </a:rPr>
              <a:t>szkolnych</a:t>
            </a:r>
            <a:endParaRPr sz="2800">
              <a:latin typeface="Verdana"/>
              <a:cs typeface="Verdana"/>
            </a:endParaRPr>
          </a:p>
          <a:p>
            <a:pPr marL="12700" marR="123825">
              <a:lnSpc>
                <a:spcPct val="100000"/>
              </a:lnSpc>
            </a:pPr>
            <a:r>
              <a:rPr sz="2800" spc="-135" dirty="0">
                <a:solidFill>
                  <a:srgbClr val="3D5E08"/>
                </a:solidFill>
                <a:latin typeface="Verdana"/>
                <a:cs typeface="Verdana"/>
              </a:rPr>
              <a:t>zb</a:t>
            </a:r>
            <a:r>
              <a:rPr sz="2800" spc="-5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5" dirty="0">
                <a:solidFill>
                  <a:srgbClr val="3D5E08"/>
                </a:solidFill>
                <a:latin typeface="Verdana"/>
                <a:cs typeface="Verdana"/>
              </a:rPr>
              <a:t>orów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35" dirty="0">
                <a:solidFill>
                  <a:srgbClr val="3D5E08"/>
                </a:solidFill>
                <a:latin typeface="Verdana"/>
                <a:cs typeface="Verdana"/>
              </a:rPr>
              <a:t>ks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25" dirty="0">
                <a:solidFill>
                  <a:srgbClr val="3D5E08"/>
                </a:solidFill>
                <a:latin typeface="Verdana"/>
                <a:cs typeface="Verdana"/>
              </a:rPr>
              <a:t>ąż</a:t>
            </a:r>
            <a:r>
              <a:rPr sz="2800" spc="1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-250" dirty="0">
                <a:solidFill>
                  <a:srgbClr val="3D5E08"/>
                </a:solidFill>
                <a:latin typeface="Verdana"/>
                <a:cs typeface="Verdana"/>
              </a:rPr>
              <a:t>k.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50" dirty="0">
                <a:solidFill>
                  <a:srgbClr val="3D5E08"/>
                </a:solidFill>
                <a:latin typeface="Verdana"/>
                <a:cs typeface="Verdana"/>
              </a:rPr>
              <a:t>Może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też  </a:t>
            </a:r>
            <a:r>
              <a:rPr sz="2800" spc="35" dirty="0">
                <a:solidFill>
                  <a:srgbClr val="3D5E08"/>
                </a:solidFill>
                <a:latin typeface="Verdana"/>
                <a:cs typeface="Verdana"/>
              </a:rPr>
              <a:t>wyp</a:t>
            </a:r>
            <a:r>
              <a:rPr sz="2800" spc="4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życzać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40" dirty="0">
                <a:solidFill>
                  <a:srgbClr val="3D5E08"/>
                </a:solidFill>
                <a:latin typeface="Verdana"/>
                <a:cs typeface="Verdana"/>
              </a:rPr>
              <a:t>ks</a:t>
            </a:r>
            <a:r>
              <a:rPr sz="2800" spc="-16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55" dirty="0">
                <a:solidFill>
                  <a:srgbClr val="3D5E08"/>
                </a:solidFill>
                <a:latin typeface="Verdana"/>
                <a:cs typeface="Verdana"/>
              </a:rPr>
              <a:t>ążk</a:t>
            </a:r>
            <a:r>
              <a:rPr sz="2800" spc="-7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800" spc="15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800" spc="-105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2800" spc="-65" dirty="0">
                <a:solidFill>
                  <a:srgbClr val="3D5E08"/>
                </a:solidFill>
                <a:latin typeface="Verdana"/>
                <a:cs typeface="Verdana"/>
              </a:rPr>
              <a:t>u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6069" y="1248918"/>
            <a:ext cx="4535805" cy="33515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5"/>
              </a:spcBef>
            </a:pPr>
            <a:r>
              <a:rPr sz="3200" b="1" spc="-80" dirty="0">
                <a:solidFill>
                  <a:srgbClr val="FF0000"/>
                </a:solidFill>
                <a:latin typeface="Tahoma"/>
                <a:cs typeface="Tahoma"/>
              </a:rPr>
              <a:t>Бібліотека</a:t>
            </a:r>
            <a:endParaRPr sz="3200">
              <a:latin typeface="Tahoma"/>
              <a:cs typeface="Tahoma"/>
            </a:endParaRPr>
          </a:p>
          <a:p>
            <a:pPr marL="12700" marR="12700">
              <a:lnSpc>
                <a:spcPct val="100000"/>
              </a:lnSpc>
              <a:spcBef>
                <a:spcPts val="2175"/>
              </a:spcBef>
            </a:pP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М</a:t>
            </a:r>
            <a:r>
              <a:rPr sz="2800" spc="1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55" dirty="0">
                <a:solidFill>
                  <a:srgbClr val="3D5E08"/>
                </a:solidFill>
                <a:latin typeface="Verdana"/>
                <a:cs typeface="Verdana"/>
              </a:rPr>
              <a:t>сце,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50" dirty="0">
                <a:solidFill>
                  <a:srgbClr val="3D5E08"/>
                </a:solidFill>
                <a:latin typeface="Verdana"/>
                <a:cs typeface="Verdana"/>
              </a:rPr>
              <a:t>де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75" dirty="0">
                <a:solidFill>
                  <a:srgbClr val="3D5E08"/>
                </a:solidFill>
                <a:latin typeface="Verdana"/>
                <a:cs typeface="Verdana"/>
              </a:rPr>
              <a:t>учен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ь</a:t>
            </a:r>
            <a:r>
              <a:rPr sz="28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75" dirty="0">
                <a:solidFill>
                  <a:srgbClr val="3D5E08"/>
                </a:solidFill>
                <a:latin typeface="Verdana"/>
                <a:cs typeface="Verdana"/>
              </a:rPr>
              <a:t>може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40" dirty="0">
                <a:solidFill>
                  <a:srgbClr val="3D5E08"/>
                </a:solidFill>
                <a:latin typeface="Verdana"/>
                <a:cs typeface="Verdana"/>
              </a:rPr>
              <a:t>на  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місці,</a:t>
            </a:r>
            <a:r>
              <a:rPr sz="28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45" dirty="0">
                <a:solidFill>
                  <a:srgbClr val="3D5E08"/>
                </a:solidFill>
                <a:latin typeface="Verdana"/>
                <a:cs typeface="Verdana"/>
              </a:rPr>
              <a:t>безкоштовно</a:t>
            </a:r>
            <a:endParaRPr sz="2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2800" spc="-10" dirty="0">
                <a:solidFill>
                  <a:srgbClr val="3D5E08"/>
                </a:solidFill>
                <a:latin typeface="Verdana"/>
                <a:cs typeface="Verdana"/>
              </a:rPr>
              <a:t>кор</a:t>
            </a: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2800" spc="-90" dirty="0">
                <a:solidFill>
                  <a:srgbClr val="3D5E08"/>
                </a:solidFill>
                <a:latin typeface="Verdana"/>
                <a:cs typeface="Verdana"/>
              </a:rPr>
              <a:t>стуватися</a:t>
            </a:r>
            <a:r>
              <a:rPr sz="28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шк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льним  </a:t>
            </a:r>
            <a:r>
              <a:rPr sz="2800" spc="-325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800" spc="-15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105" dirty="0">
                <a:solidFill>
                  <a:srgbClr val="3D5E08"/>
                </a:solidFill>
                <a:latin typeface="Verdana"/>
                <a:cs typeface="Verdana"/>
              </a:rPr>
              <a:t>бра</a:t>
            </a:r>
            <a:r>
              <a:rPr sz="2800" spc="10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800" spc="-20" dirty="0">
                <a:solidFill>
                  <a:srgbClr val="3D5E08"/>
                </a:solidFill>
                <a:latin typeface="Verdana"/>
                <a:cs typeface="Verdana"/>
              </a:rPr>
              <a:t>ня</a:t>
            </a:r>
            <a:r>
              <a:rPr sz="2800" spc="-15" dirty="0">
                <a:solidFill>
                  <a:srgbClr val="3D5E08"/>
                </a:solidFill>
                <a:latin typeface="Verdana"/>
                <a:cs typeface="Verdana"/>
              </a:rPr>
              <a:t>м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30" dirty="0">
                <a:solidFill>
                  <a:srgbClr val="3D5E08"/>
                </a:solidFill>
                <a:latin typeface="Verdana"/>
                <a:cs typeface="Verdana"/>
              </a:rPr>
              <a:t>книжок.</a:t>
            </a:r>
            <a:r>
              <a:rPr sz="28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90" dirty="0">
                <a:solidFill>
                  <a:srgbClr val="3D5E08"/>
                </a:solidFill>
                <a:latin typeface="Verdana"/>
                <a:cs typeface="Verdana"/>
              </a:rPr>
              <a:t>Також  </a:t>
            </a:r>
            <a:r>
              <a:rPr sz="2800" spc="175" dirty="0">
                <a:solidFill>
                  <a:srgbClr val="3D5E08"/>
                </a:solidFill>
                <a:latin typeface="Verdana"/>
                <a:cs typeface="Verdana"/>
              </a:rPr>
              <a:t>може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брати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45" dirty="0">
                <a:solidFill>
                  <a:srgbClr val="3D5E08"/>
                </a:solidFill>
                <a:latin typeface="Verdana"/>
                <a:cs typeface="Verdana"/>
              </a:rPr>
              <a:t>книжки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35" dirty="0">
                <a:solidFill>
                  <a:srgbClr val="3D5E08"/>
                </a:solidFill>
                <a:latin typeface="Verdana"/>
                <a:cs typeface="Verdana"/>
              </a:rPr>
              <a:t>додому.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730486" y="5569991"/>
            <a:ext cx="1325880" cy="640080"/>
          </a:xfrm>
          <a:custGeom>
            <a:avLst/>
            <a:gdLst/>
            <a:ahLst/>
            <a:cxnLst/>
            <a:rect l="l" t="t" r="r" b="b"/>
            <a:pathLst>
              <a:path w="1325879" h="640079">
                <a:moveTo>
                  <a:pt x="75298" y="0"/>
                </a:moveTo>
                <a:lnTo>
                  <a:pt x="0" y="0"/>
                </a:lnTo>
                <a:lnTo>
                  <a:pt x="0" y="545934"/>
                </a:lnTo>
                <a:lnTo>
                  <a:pt x="75298" y="545934"/>
                </a:lnTo>
                <a:lnTo>
                  <a:pt x="75298" y="0"/>
                </a:lnTo>
                <a:close/>
              </a:path>
              <a:path w="1325879" h="640079">
                <a:moveTo>
                  <a:pt x="244729" y="56476"/>
                </a:moveTo>
                <a:lnTo>
                  <a:pt x="207073" y="56476"/>
                </a:lnTo>
                <a:lnTo>
                  <a:pt x="207073" y="94132"/>
                </a:lnTo>
                <a:lnTo>
                  <a:pt x="207073" y="150609"/>
                </a:lnTo>
                <a:lnTo>
                  <a:pt x="150596" y="150609"/>
                </a:lnTo>
                <a:lnTo>
                  <a:pt x="150596" y="94132"/>
                </a:lnTo>
                <a:lnTo>
                  <a:pt x="207073" y="94132"/>
                </a:lnTo>
                <a:lnTo>
                  <a:pt x="207073" y="56476"/>
                </a:lnTo>
                <a:lnTo>
                  <a:pt x="112953" y="56476"/>
                </a:lnTo>
                <a:lnTo>
                  <a:pt x="112953" y="545934"/>
                </a:lnTo>
                <a:lnTo>
                  <a:pt x="244729" y="545934"/>
                </a:lnTo>
                <a:lnTo>
                  <a:pt x="244729" y="150609"/>
                </a:lnTo>
                <a:lnTo>
                  <a:pt x="244729" y="94132"/>
                </a:lnTo>
                <a:lnTo>
                  <a:pt x="244729" y="56476"/>
                </a:lnTo>
                <a:close/>
              </a:path>
              <a:path w="1325879" h="640079">
                <a:moveTo>
                  <a:pt x="432968" y="131775"/>
                </a:moveTo>
                <a:lnTo>
                  <a:pt x="376504" y="131775"/>
                </a:lnTo>
                <a:lnTo>
                  <a:pt x="376504" y="188252"/>
                </a:lnTo>
                <a:lnTo>
                  <a:pt x="376504" y="489458"/>
                </a:lnTo>
                <a:lnTo>
                  <a:pt x="375018" y="496773"/>
                </a:lnTo>
                <a:lnTo>
                  <a:pt x="370967" y="502754"/>
                </a:lnTo>
                <a:lnTo>
                  <a:pt x="364985" y="506806"/>
                </a:lnTo>
                <a:lnTo>
                  <a:pt x="357670" y="508279"/>
                </a:lnTo>
                <a:lnTo>
                  <a:pt x="350367" y="506806"/>
                </a:lnTo>
                <a:lnTo>
                  <a:pt x="344373" y="502754"/>
                </a:lnTo>
                <a:lnTo>
                  <a:pt x="340334" y="496773"/>
                </a:lnTo>
                <a:lnTo>
                  <a:pt x="338848" y="489458"/>
                </a:lnTo>
                <a:lnTo>
                  <a:pt x="340334" y="482155"/>
                </a:lnTo>
                <a:lnTo>
                  <a:pt x="344373" y="476161"/>
                </a:lnTo>
                <a:lnTo>
                  <a:pt x="350367" y="472122"/>
                </a:lnTo>
                <a:lnTo>
                  <a:pt x="357670" y="470636"/>
                </a:lnTo>
                <a:lnTo>
                  <a:pt x="364985" y="472122"/>
                </a:lnTo>
                <a:lnTo>
                  <a:pt x="370967" y="476161"/>
                </a:lnTo>
                <a:lnTo>
                  <a:pt x="375018" y="482155"/>
                </a:lnTo>
                <a:lnTo>
                  <a:pt x="376504" y="489458"/>
                </a:lnTo>
                <a:lnTo>
                  <a:pt x="376504" y="188252"/>
                </a:lnTo>
                <a:lnTo>
                  <a:pt x="375018" y="195567"/>
                </a:lnTo>
                <a:lnTo>
                  <a:pt x="370967" y="201549"/>
                </a:lnTo>
                <a:lnTo>
                  <a:pt x="364985" y="205600"/>
                </a:lnTo>
                <a:lnTo>
                  <a:pt x="357670" y="207086"/>
                </a:lnTo>
                <a:lnTo>
                  <a:pt x="350367" y="205600"/>
                </a:lnTo>
                <a:lnTo>
                  <a:pt x="344373" y="201549"/>
                </a:lnTo>
                <a:lnTo>
                  <a:pt x="340334" y="195567"/>
                </a:lnTo>
                <a:lnTo>
                  <a:pt x="338848" y="188252"/>
                </a:lnTo>
                <a:lnTo>
                  <a:pt x="340334" y="180949"/>
                </a:lnTo>
                <a:lnTo>
                  <a:pt x="344373" y="174955"/>
                </a:lnTo>
                <a:lnTo>
                  <a:pt x="350367" y="170916"/>
                </a:lnTo>
                <a:lnTo>
                  <a:pt x="357670" y="169430"/>
                </a:lnTo>
                <a:lnTo>
                  <a:pt x="364985" y="170916"/>
                </a:lnTo>
                <a:lnTo>
                  <a:pt x="370967" y="174955"/>
                </a:lnTo>
                <a:lnTo>
                  <a:pt x="375018" y="180949"/>
                </a:lnTo>
                <a:lnTo>
                  <a:pt x="376504" y="188252"/>
                </a:lnTo>
                <a:lnTo>
                  <a:pt x="376504" y="131775"/>
                </a:lnTo>
                <a:lnTo>
                  <a:pt x="282371" y="131775"/>
                </a:lnTo>
                <a:lnTo>
                  <a:pt x="282371" y="545934"/>
                </a:lnTo>
                <a:lnTo>
                  <a:pt x="432968" y="545934"/>
                </a:lnTo>
                <a:lnTo>
                  <a:pt x="432968" y="508279"/>
                </a:lnTo>
                <a:lnTo>
                  <a:pt x="432968" y="470636"/>
                </a:lnTo>
                <a:lnTo>
                  <a:pt x="432968" y="207086"/>
                </a:lnTo>
                <a:lnTo>
                  <a:pt x="432968" y="169430"/>
                </a:lnTo>
                <a:lnTo>
                  <a:pt x="432968" y="131775"/>
                </a:lnTo>
                <a:close/>
              </a:path>
              <a:path w="1325879" h="640079">
                <a:moveTo>
                  <a:pt x="640041" y="583590"/>
                </a:moveTo>
                <a:lnTo>
                  <a:pt x="0" y="583590"/>
                </a:lnTo>
                <a:lnTo>
                  <a:pt x="0" y="640067"/>
                </a:lnTo>
                <a:lnTo>
                  <a:pt x="640041" y="640067"/>
                </a:lnTo>
                <a:lnTo>
                  <a:pt x="640041" y="583590"/>
                </a:lnTo>
                <a:close/>
              </a:path>
              <a:path w="1325879" h="640079">
                <a:moveTo>
                  <a:pt x="640041" y="470636"/>
                </a:moveTo>
                <a:lnTo>
                  <a:pt x="470623" y="470636"/>
                </a:lnTo>
                <a:lnTo>
                  <a:pt x="470623" y="545934"/>
                </a:lnTo>
                <a:lnTo>
                  <a:pt x="640041" y="545934"/>
                </a:lnTo>
                <a:lnTo>
                  <a:pt x="640041" y="470636"/>
                </a:lnTo>
                <a:close/>
              </a:path>
              <a:path w="1325879" h="640079">
                <a:moveTo>
                  <a:pt x="640041" y="150609"/>
                </a:moveTo>
                <a:lnTo>
                  <a:pt x="470623" y="150609"/>
                </a:lnTo>
                <a:lnTo>
                  <a:pt x="470623" y="432981"/>
                </a:lnTo>
                <a:lnTo>
                  <a:pt x="640041" y="432981"/>
                </a:lnTo>
                <a:lnTo>
                  <a:pt x="640041" y="150609"/>
                </a:lnTo>
                <a:close/>
              </a:path>
              <a:path w="1325879" h="640079">
                <a:moveTo>
                  <a:pt x="640041" y="37655"/>
                </a:moveTo>
                <a:lnTo>
                  <a:pt x="470623" y="37655"/>
                </a:lnTo>
                <a:lnTo>
                  <a:pt x="470623" y="112953"/>
                </a:lnTo>
                <a:lnTo>
                  <a:pt x="640041" y="112953"/>
                </a:lnTo>
                <a:lnTo>
                  <a:pt x="640041" y="37655"/>
                </a:lnTo>
                <a:close/>
              </a:path>
              <a:path w="1325879" h="640079">
                <a:moveTo>
                  <a:pt x="761098" y="0"/>
                </a:moveTo>
                <a:lnTo>
                  <a:pt x="685800" y="0"/>
                </a:lnTo>
                <a:lnTo>
                  <a:pt x="685800" y="545934"/>
                </a:lnTo>
                <a:lnTo>
                  <a:pt x="761098" y="545934"/>
                </a:lnTo>
                <a:lnTo>
                  <a:pt x="761098" y="0"/>
                </a:lnTo>
                <a:close/>
              </a:path>
              <a:path w="1325879" h="640079">
                <a:moveTo>
                  <a:pt x="930529" y="56476"/>
                </a:moveTo>
                <a:lnTo>
                  <a:pt x="892873" y="56476"/>
                </a:lnTo>
                <a:lnTo>
                  <a:pt x="892873" y="94132"/>
                </a:lnTo>
                <a:lnTo>
                  <a:pt x="892873" y="150609"/>
                </a:lnTo>
                <a:lnTo>
                  <a:pt x="836396" y="150609"/>
                </a:lnTo>
                <a:lnTo>
                  <a:pt x="836396" y="94132"/>
                </a:lnTo>
                <a:lnTo>
                  <a:pt x="892873" y="94132"/>
                </a:lnTo>
                <a:lnTo>
                  <a:pt x="892873" y="56476"/>
                </a:lnTo>
                <a:lnTo>
                  <a:pt x="798753" y="56476"/>
                </a:lnTo>
                <a:lnTo>
                  <a:pt x="798753" y="545934"/>
                </a:lnTo>
                <a:lnTo>
                  <a:pt x="930529" y="545934"/>
                </a:lnTo>
                <a:lnTo>
                  <a:pt x="930529" y="150609"/>
                </a:lnTo>
                <a:lnTo>
                  <a:pt x="930529" y="94132"/>
                </a:lnTo>
                <a:lnTo>
                  <a:pt x="930529" y="56476"/>
                </a:lnTo>
                <a:close/>
              </a:path>
              <a:path w="1325879" h="640079">
                <a:moveTo>
                  <a:pt x="1118768" y="131775"/>
                </a:moveTo>
                <a:lnTo>
                  <a:pt x="1062304" y="131775"/>
                </a:lnTo>
                <a:lnTo>
                  <a:pt x="1062304" y="188252"/>
                </a:lnTo>
                <a:lnTo>
                  <a:pt x="1062304" y="489458"/>
                </a:lnTo>
                <a:lnTo>
                  <a:pt x="1060818" y="496773"/>
                </a:lnTo>
                <a:lnTo>
                  <a:pt x="1056767" y="502754"/>
                </a:lnTo>
                <a:lnTo>
                  <a:pt x="1050785" y="506806"/>
                </a:lnTo>
                <a:lnTo>
                  <a:pt x="1043470" y="508279"/>
                </a:lnTo>
                <a:lnTo>
                  <a:pt x="1036167" y="506806"/>
                </a:lnTo>
                <a:lnTo>
                  <a:pt x="1030173" y="502754"/>
                </a:lnTo>
                <a:lnTo>
                  <a:pt x="1026134" y="496773"/>
                </a:lnTo>
                <a:lnTo>
                  <a:pt x="1024648" y="489458"/>
                </a:lnTo>
                <a:lnTo>
                  <a:pt x="1026134" y="482155"/>
                </a:lnTo>
                <a:lnTo>
                  <a:pt x="1030173" y="476161"/>
                </a:lnTo>
                <a:lnTo>
                  <a:pt x="1036167" y="472122"/>
                </a:lnTo>
                <a:lnTo>
                  <a:pt x="1043470" y="470636"/>
                </a:lnTo>
                <a:lnTo>
                  <a:pt x="1050785" y="472122"/>
                </a:lnTo>
                <a:lnTo>
                  <a:pt x="1056767" y="476161"/>
                </a:lnTo>
                <a:lnTo>
                  <a:pt x="1060818" y="482155"/>
                </a:lnTo>
                <a:lnTo>
                  <a:pt x="1062304" y="489458"/>
                </a:lnTo>
                <a:lnTo>
                  <a:pt x="1062304" y="188252"/>
                </a:lnTo>
                <a:lnTo>
                  <a:pt x="1060818" y="195567"/>
                </a:lnTo>
                <a:lnTo>
                  <a:pt x="1056767" y="201549"/>
                </a:lnTo>
                <a:lnTo>
                  <a:pt x="1050785" y="205600"/>
                </a:lnTo>
                <a:lnTo>
                  <a:pt x="1043470" y="207086"/>
                </a:lnTo>
                <a:lnTo>
                  <a:pt x="1036167" y="205600"/>
                </a:lnTo>
                <a:lnTo>
                  <a:pt x="1030173" y="201549"/>
                </a:lnTo>
                <a:lnTo>
                  <a:pt x="1026134" y="195567"/>
                </a:lnTo>
                <a:lnTo>
                  <a:pt x="1024648" y="188252"/>
                </a:lnTo>
                <a:lnTo>
                  <a:pt x="1026134" y="180949"/>
                </a:lnTo>
                <a:lnTo>
                  <a:pt x="1030173" y="174955"/>
                </a:lnTo>
                <a:lnTo>
                  <a:pt x="1036167" y="170916"/>
                </a:lnTo>
                <a:lnTo>
                  <a:pt x="1043470" y="169430"/>
                </a:lnTo>
                <a:lnTo>
                  <a:pt x="1050785" y="170916"/>
                </a:lnTo>
                <a:lnTo>
                  <a:pt x="1056767" y="174955"/>
                </a:lnTo>
                <a:lnTo>
                  <a:pt x="1060818" y="180949"/>
                </a:lnTo>
                <a:lnTo>
                  <a:pt x="1062304" y="188252"/>
                </a:lnTo>
                <a:lnTo>
                  <a:pt x="1062304" y="131775"/>
                </a:lnTo>
                <a:lnTo>
                  <a:pt x="968171" y="131775"/>
                </a:lnTo>
                <a:lnTo>
                  <a:pt x="968171" y="545934"/>
                </a:lnTo>
                <a:lnTo>
                  <a:pt x="1118768" y="545934"/>
                </a:lnTo>
                <a:lnTo>
                  <a:pt x="1118768" y="508279"/>
                </a:lnTo>
                <a:lnTo>
                  <a:pt x="1118768" y="470636"/>
                </a:lnTo>
                <a:lnTo>
                  <a:pt x="1118768" y="207086"/>
                </a:lnTo>
                <a:lnTo>
                  <a:pt x="1118768" y="169430"/>
                </a:lnTo>
                <a:lnTo>
                  <a:pt x="1118768" y="131775"/>
                </a:lnTo>
                <a:close/>
              </a:path>
              <a:path w="1325879" h="640079">
                <a:moveTo>
                  <a:pt x="1325841" y="583590"/>
                </a:moveTo>
                <a:lnTo>
                  <a:pt x="685800" y="583590"/>
                </a:lnTo>
                <a:lnTo>
                  <a:pt x="685800" y="640067"/>
                </a:lnTo>
                <a:lnTo>
                  <a:pt x="1325841" y="640067"/>
                </a:lnTo>
                <a:lnTo>
                  <a:pt x="1325841" y="583590"/>
                </a:lnTo>
                <a:close/>
              </a:path>
              <a:path w="1325879" h="640079">
                <a:moveTo>
                  <a:pt x="1325841" y="470636"/>
                </a:moveTo>
                <a:lnTo>
                  <a:pt x="1156423" y="470636"/>
                </a:lnTo>
                <a:lnTo>
                  <a:pt x="1156423" y="545934"/>
                </a:lnTo>
                <a:lnTo>
                  <a:pt x="1325841" y="545934"/>
                </a:lnTo>
                <a:lnTo>
                  <a:pt x="1325841" y="470636"/>
                </a:lnTo>
                <a:close/>
              </a:path>
              <a:path w="1325879" h="640079">
                <a:moveTo>
                  <a:pt x="1325841" y="150609"/>
                </a:moveTo>
                <a:lnTo>
                  <a:pt x="1156423" y="150609"/>
                </a:lnTo>
                <a:lnTo>
                  <a:pt x="1156423" y="432981"/>
                </a:lnTo>
                <a:lnTo>
                  <a:pt x="1325841" y="432981"/>
                </a:lnTo>
                <a:lnTo>
                  <a:pt x="1325841" y="150609"/>
                </a:lnTo>
                <a:close/>
              </a:path>
              <a:path w="1325879" h="640079">
                <a:moveTo>
                  <a:pt x="1325841" y="37655"/>
                </a:moveTo>
                <a:lnTo>
                  <a:pt x="1156423" y="37655"/>
                </a:lnTo>
                <a:lnTo>
                  <a:pt x="1156423" y="112953"/>
                </a:lnTo>
                <a:lnTo>
                  <a:pt x="1325841" y="112953"/>
                </a:lnTo>
                <a:lnTo>
                  <a:pt x="1325841" y="376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01721" y="2957893"/>
            <a:ext cx="3002915" cy="3218815"/>
            <a:chOff x="9201721" y="2957893"/>
            <a:chExt cx="3002915" cy="3218815"/>
          </a:xfrm>
        </p:grpSpPr>
        <p:sp>
          <p:nvSpPr>
            <p:cNvPr id="3" name="object 3"/>
            <p:cNvSpPr/>
            <p:nvPr/>
          </p:nvSpPr>
          <p:spPr>
            <a:xfrm>
              <a:off x="9206483" y="2962655"/>
              <a:ext cx="2982595" cy="3209290"/>
            </a:xfrm>
            <a:custGeom>
              <a:avLst/>
              <a:gdLst/>
              <a:ahLst/>
              <a:cxnLst/>
              <a:rect l="l" t="t" r="r" b="b"/>
              <a:pathLst>
                <a:path w="2982595" h="3209290">
                  <a:moveTo>
                    <a:pt x="2982468" y="0"/>
                  </a:moveTo>
                  <a:lnTo>
                    <a:pt x="2069592" y="912749"/>
                  </a:lnTo>
                </a:path>
                <a:path w="2982595" h="3209290">
                  <a:moveTo>
                    <a:pt x="2981833" y="227076"/>
                  </a:moveTo>
                  <a:lnTo>
                    <a:pt x="0" y="3208934"/>
                  </a:lnTo>
                </a:path>
                <a:path w="2982595" h="3209290">
                  <a:moveTo>
                    <a:pt x="2981579" y="323088"/>
                  </a:moveTo>
                  <a:lnTo>
                    <a:pt x="1085088" y="2219579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443209" y="3132581"/>
              <a:ext cx="1747520" cy="1821814"/>
            </a:xfrm>
            <a:custGeom>
              <a:avLst/>
              <a:gdLst/>
              <a:ahLst/>
              <a:cxnLst/>
              <a:rect l="l" t="t" r="r" b="b"/>
              <a:pathLst>
                <a:path w="1747520" h="1821814">
                  <a:moveTo>
                    <a:pt x="1745742" y="0"/>
                  </a:moveTo>
                  <a:lnTo>
                    <a:pt x="0" y="1745741"/>
                  </a:lnTo>
                </a:path>
                <a:path w="1747520" h="1821814">
                  <a:moveTo>
                    <a:pt x="1747012" y="551687"/>
                  </a:moveTo>
                  <a:lnTo>
                    <a:pt x="477012" y="1821687"/>
                  </a:lnTo>
                </a:path>
              </a:pathLst>
            </a:custGeom>
            <a:ln w="28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63016" y="946785"/>
            <a:ext cx="35140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75" dirty="0">
                <a:solidFill>
                  <a:srgbClr val="FFFFFF"/>
                </a:solidFill>
              </a:rPr>
              <a:t>Nazwy</a:t>
            </a:r>
            <a:r>
              <a:rPr spc="-45" dirty="0">
                <a:solidFill>
                  <a:srgbClr val="FFFFFF"/>
                </a:solidFill>
              </a:rPr>
              <a:t> </a:t>
            </a:r>
            <a:r>
              <a:rPr spc="-90" dirty="0">
                <a:solidFill>
                  <a:srgbClr val="FFFFFF"/>
                </a:solidFill>
              </a:rPr>
              <a:t>przedmiotów</a:t>
            </a:r>
          </a:p>
          <a:p>
            <a:pPr marL="12700">
              <a:lnSpc>
                <a:spcPct val="100000"/>
              </a:lnSpc>
            </a:pPr>
            <a:r>
              <a:rPr spc="-55" dirty="0">
                <a:solidFill>
                  <a:srgbClr val="FFFFFF"/>
                </a:solidFill>
              </a:rPr>
              <a:t>szkolnych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886069" y="1186688"/>
            <a:ext cx="36982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254" dirty="0">
                <a:solidFill>
                  <a:srgbClr val="FF0000"/>
                </a:solidFill>
                <a:latin typeface="Tahoma"/>
                <a:cs typeface="Tahoma"/>
              </a:rPr>
              <a:t>Шкіль</a:t>
            </a:r>
            <a:r>
              <a:rPr sz="3200" b="1" spc="-270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3200" b="1" spc="-200" dirty="0">
                <a:solidFill>
                  <a:srgbClr val="FF0000"/>
                </a:solidFill>
                <a:latin typeface="Tahoma"/>
                <a:cs typeface="Tahoma"/>
              </a:rPr>
              <a:t>і</a:t>
            </a:r>
            <a:r>
              <a:rPr sz="3200" b="1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25" dirty="0">
                <a:solidFill>
                  <a:srgbClr val="FF0000"/>
                </a:solidFill>
                <a:latin typeface="Tahoma"/>
                <a:cs typeface="Tahoma"/>
              </a:rPr>
              <a:t>предмети</a:t>
            </a:r>
            <a:endParaRPr sz="3200">
              <a:latin typeface="Tahoma"/>
              <a:cs typeface="Tahom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106919"/>
              </p:ext>
            </p:extLst>
          </p:nvPr>
        </p:nvGraphicFramePr>
        <p:xfrm>
          <a:off x="743966" y="1875522"/>
          <a:ext cx="9051924" cy="4312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3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6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97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900" spc="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j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ęz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po</a:t>
                      </a:r>
                      <a:r>
                        <a:rPr sz="1900" spc="-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spc="-114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900" spc="-12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kl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asy</a:t>
                      </a:r>
                      <a:endParaRPr sz="1900">
                        <a:latin typeface="Verdana"/>
                        <a:cs typeface="Verdana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900" spc="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j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ęz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900" spc="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ki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sz="1900" spc="-14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asy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  <a:p>
                      <a:pPr marR="48895" algn="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51435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льс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ь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ка</a:t>
                      </a:r>
                      <a:r>
                        <a:rPr sz="1900" spc="-1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мова</a:t>
                      </a:r>
                      <a:r>
                        <a:rPr sz="1900" spc="-12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900" spc="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с</a:t>
                      </a:r>
                      <a:endParaRPr sz="1900">
                        <a:latin typeface="Verdana"/>
                        <a:cs typeface="Verdana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анг</a:t>
                      </a:r>
                      <a:r>
                        <a:rPr sz="1900" spc="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900" spc="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й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сь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ка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sz="1900" spc="-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ва</a:t>
                      </a:r>
                      <a:r>
                        <a:rPr sz="1900" spc="-12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лас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160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900" spc="5" dirty="0" err="1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j</a:t>
                      </a:r>
                      <a:r>
                        <a:rPr sz="1900" dirty="0" err="1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ęz</a:t>
                      </a:r>
                      <a:r>
                        <a:rPr sz="1900" spc="-10" dirty="0" err="1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900" dirty="0" err="1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pl-PL"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niemiecki/</a:t>
                      </a:r>
                      <a:r>
                        <a:rPr sz="1900" dirty="0" err="1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1900" spc="5" dirty="0" err="1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spc="-5" dirty="0" err="1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szpa</a:t>
                      </a:r>
                      <a:r>
                        <a:rPr sz="1900" spc="-10" dirty="0" err="1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ń</a:t>
                      </a:r>
                      <a:r>
                        <a:rPr sz="1900" spc="-5" dirty="0" err="1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900" spc="-10" dirty="0" err="1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900" dirty="0" err="1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spc="-114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7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spc="-15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kl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as</a:t>
                      </a:r>
                      <a:r>
                        <a:rPr sz="1900" spc="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1900" dirty="0">
                        <a:latin typeface="Verdana"/>
                        <a:cs typeface="Verdan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200">
                        <a:latin typeface="Segoe UI Symbol"/>
                        <a:cs typeface="Segoe UI Symbol"/>
                      </a:endParaRPr>
                    </a:p>
                  </a:txBody>
                  <a:tcPr marL="0" marR="0" marT="13970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uk-UA" sz="1500" dirty="0">
                          <a:solidFill>
                            <a:srgbClr val="3D5E08"/>
                          </a:solidFill>
                          <a:latin typeface="Verdana"/>
                          <a:ea typeface="+mn-ea"/>
                        </a:rPr>
                        <a:t>НІМЕЦЬКА</a:t>
                      </a:r>
                      <a:r>
                        <a:rPr lang="pl-PL" sz="1600" dirty="0"/>
                        <a:t>/</a:t>
                      </a:r>
                      <a:r>
                        <a:rPr sz="1500" spc="3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5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CPA</a:t>
                      </a:r>
                      <a:r>
                        <a:rPr sz="15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15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500" spc="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15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KA</a:t>
                      </a:r>
                      <a:r>
                        <a:rPr sz="1500" spc="-2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мова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7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900" spc="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с</a:t>
                      </a:r>
                      <a:endParaRPr sz="1900" dirty="0">
                        <a:latin typeface="Verdana"/>
                        <a:cs typeface="Verdana"/>
                      </a:endParaRPr>
                    </a:p>
                  </a:txBody>
                  <a:tcPr marL="0" marR="0" marT="5080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0965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mat</a:t>
                      </a:r>
                      <a:r>
                        <a:rPr sz="1900" spc="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maty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900" spc="-9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900" spc="-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asy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50165" marB="0"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0965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математ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ка</a:t>
                      </a:r>
                      <a:r>
                        <a:rPr sz="1900" spc="-1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sz="1900" spc="-14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клас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5016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0965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ge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gra</a:t>
                      </a:r>
                      <a:r>
                        <a:rPr sz="1900" spc="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900" spc="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od</a:t>
                      </a:r>
                      <a:r>
                        <a:rPr sz="1900" spc="-12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kl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asy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50165" marB="0"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0965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Географ</a:t>
                      </a:r>
                      <a:r>
                        <a:rPr sz="1900" spc="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я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1900" spc="-14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клас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5016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160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1900" spc="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z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ka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7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spc="-15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kl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as</a:t>
                      </a:r>
                      <a:r>
                        <a:rPr sz="1900" spc="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160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ф</a:t>
                      </a:r>
                      <a:r>
                        <a:rPr sz="1900" spc="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зи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900" spc="-15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7</a:t>
                      </a:r>
                      <a:r>
                        <a:rPr sz="1900" spc="-14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клас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5080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0965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em</a:t>
                      </a:r>
                      <a:r>
                        <a:rPr sz="1900" spc="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od</a:t>
                      </a:r>
                      <a:r>
                        <a:rPr sz="1900" spc="-12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7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kl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asy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50165" marB="0"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0965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х</a:t>
                      </a:r>
                      <a:r>
                        <a:rPr sz="1900" spc="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м</a:t>
                      </a:r>
                      <a:r>
                        <a:rPr sz="1900" spc="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я</a:t>
                      </a:r>
                      <a:r>
                        <a:rPr sz="1900" spc="-17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900" spc="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с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5016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0965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h</a:t>
                      </a:r>
                      <a:r>
                        <a:rPr sz="1900" spc="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stor</a:t>
                      </a:r>
                      <a:r>
                        <a:rPr sz="1900" spc="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900" spc="-15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1900" spc="-14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900" spc="-14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kl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asy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50165" marB="0"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0965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900" spc="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то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1900" spc="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я</a:t>
                      </a:r>
                      <a:r>
                        <a:rPr sz="1900" spc="-16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1900" spc="-14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клас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5016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160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rz</a:t>
                      </a:r>
                      <a:r>
                        <a:rPr sz="1900" spc="-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ro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900" spc="-1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w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1900" spc="-15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1900" spc="-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as</a:t>
                      </a:r>
                      <a:r>
                        <a:rPr sz="1900" spc="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R="48895" algn="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160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п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р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ир</a:t>
                      </a:r>
                      <a:r>
                        <a:rPr sz="1900" spc="-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дознавс</a:t>
                      </a:r>
                      <a:r>
                        <a:rPr sz="1900" spc="-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во</a:t>
                      </a:r>
                      <a:r>
                        <a:rPr sz="1900" spc="-9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в</a:t>
                      </a:r>
                      <a:r>
                        <a:rPr sz="1900" spc="-15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1900" spc="-14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класі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5080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80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160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2220"/>
                        </a:lnSpc>
                        <a:spcBef>
                          <a:spcPts val="400"/>
                        </a:spcBef>
                      </a:pP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1900" spc="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olo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1900" spc="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od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900" spc="-12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kl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asy</a:t>
                      </a:r>
                      <a:endParaRPr sz="1900">
                        <a:latin typeface="Verdana"/>
                        <a:cs typeface="Verdana"/>
                      </a:endParaRPr>
                    </a:p>
                  </a:txBody>
                  <a:tcPr marL="0" marR="0" marT="50800" marB="0"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500" dirty="0">
                          <a:solidFill>
                            <a:srgbClr val="FFFFFF"/>
                          </a:solidFill>
                          <a:latin typeface="Segoe UI Symbol"/>
                          <a:cs typeface="Segoe UI Symbol"/>
                        </a:rPr>
                        <a:t>⯈</a:t>
                      </a:r>
                      <a:endParaRPr sz="1500">
                        <a:latin typeface="Segoe UI Symbol"/>
                        <a:cs typeface="Segoe UI Symbol"/>
                      </a:endParaRPr>
                    </a:p>
                  </a:txBody>
                  <a:tcPr marL="0" marR="0" marT="101600" marB="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ts val="2220"/>
                        </a:lnSpc>
                        <a:spcBef>
                          <a:spcPts val="400"/>
                        </a:spcBef>
                      </a:pP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б</a:t>
                      </a:r>
                      <a:r>
                        <a:rPr sz="1900" spc="1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лог</a:t>
                      </a:r>
                      <a:r>
                        <a:rPr sz="1900" spc="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я</a:t>
                      </a:r>
                      <a:r>
                        <a:rPr sz="1900" spc="-16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1900" spc="-15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по</a:t>
                      </a:r>
                      <a:r>
                        <a:rPr sz="1900" spc="-13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1900" spc="-14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900" spc="-1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к</a:t>
                      </a:r>
                      <a:r>
                        <a:rPr sz="1900" spc="-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л</a:t>
                      </a:r>
                      <a:r>
                        <a:rPr sz="1900" spc="5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а</a:t>
                      </a:r>
                      <a:r>
                        <a:rPr sz="1900" dirty="0">
                          <a:solidFill>
                            <a:srgbClr val="3D5E08"/>
                          </a:solidFill>
                          <a:latin typeface="Verdana"/>
                          <a:cs typeface="Verdana"/>
                        </a:rPr>
                        <a:t>с</a:t>
                      </a:r>
                      <a:endParaRPr sz="1900" dirty="0">
                        <a:latin typeface="Verdana"/>
                        <a:cs typeface="Verdana"/>
                      </a:endParaRPr>
                    </a:p>
                  </a:txBody>
                  <a:tcPr marL="0" marR="0" marT="5080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0298" y="951433"/>
            <a:ext cx="17938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/>
              <a:t>Вітаємо!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016" y="1611883"/>
            <a:ext cx="4496435" cy="4102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5720">
              <a:lnSpc>
                <a:spcPct val="100000"/>
              </a:lnSpc>
              <a:spcBef>
                <a:spcPts val="105"/>
              </a:spcBef>
            </a:pPr>
            <a:r>
              <a:rPr sz="3200" spc="30" dirty="0">
                <a:solidFill>
                  <a:srgbClr val="3D5E08"/>
                </a:solidFill>
                <a:latin typeface="Verdana"/>
                <a:cs typeface="Verdana"/>
              </a:rPr>
              <a:t>Ласкаво</a:t>
            </a:r>
            <a:r>
              <a:rPr sz="3200" spc="-2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175" dirty="0">
                <a:solidFill>
                  <a:srgbClr val="3D5E08"/>
                </a:solidFill>
                <a:latin typeface="Verdana"/>
                <a:cs typeface="Verdana"/>
              </a:rPr>
              <a:t>просимо</a:t>
            </a:r>
            <a:r>
              <a:rPr sz="3200" spc="-2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50" dirty="0">
                <a:solidFill>
                  <a:srgbClr val="3D5E08"/>
                </a:solidFill>
                <a:latin typeface="Verdana"/>
                <a:cs typeface="Verdana"/>
              </a:rPr>
              <a:t>до </a:t>
            </a:r>
            <a:r>
              <a:rPr sz="3200" spc="-11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50" dirty="0">
                <a:solidFill>
                  <a:srgbClr val="3D5E08"/>
                </a:solidFill>
                <a:latin typeface="Verdana"/>
                <a:cs typeface="Verdana"/>
              </a:rPr>
              <a:t>нашої</a:t>
            </a:r>
            <a:r>
              <a:rPr sz="3200" spc="-25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85" dirty="0">
                <a:solidFill>
                  <a:srgbClr val="3D5E08"/>
                </a:solidFill>
                <a:latin typeface="Verdana"/>
                <a:cs typeface="Verdana"/>
              </a:rPr>
              <a:t>школи!</a:t>
            </a:r>
            <a:endParaRPr sz="3200">
              <a:latin typeface="Verdana"/>
              <a:cs typeface="Verdana"/>
            </a:endParaRPr>
          </a:p>
          <a:p>
            <a:pPr marL="12700" marR="497840">
              <a:lnSpc>
                <a:spcPct val="100000"/>
              </a:lnSpc>
              <a:spcBef>
                <a:spcPts val="1370"/>
              </a:spcBef>
            </a:pPr>
            <a:r>
              <a:rPr sz="3200" spc="85" dirty="0">
                <a:solidFill>
                  <a:srgbClr val="3D5E08"/>
                </a:solidFill>
                <a:latin typeface="Verdana"/>
                <a:cs typeface="Verdana"/>
              </a:rPr>
              <a:t>Ми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85" dirty="0">
                <a:solidFill>
                  <a:srgbClr val="3D5E08"/>
                </a:solidFill>
                <a:latin typeface="Verdana"/>
                <a:cs typeface="Verdana"/>
              </a:rPr>
              <a:t>знаємо,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260" dirty="0">
                <a:solidFill>
                  <a:srgbClr val="3D5E08"/>
                </a:solidFill>
                <a:latin typeface="Verdana"/>
                <a:cs typeface="Verdana"/>
              </a:rPr>
              <a:t>що</a:t>
            </a:r>
            <a:r>
              <a:rPr sz="3200" spc="-25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10" dirty="0">
                <a:solidFill>
                  <a:srgbClr val="3D5E08"/>
                </a:solidFill>
                <a:latin typeface="Verdana"/>
                <a:cs typeface="Verdana"/>
              </a:rPr>
              <a:t>для  </a:t>
            </a:r>
            <a:r>
              <a:rPr sz="3200" spc="75" dirty="0">
                <a:solidFill>
                  <a:srgbClr val="3D5E08"/>
                </a:solidFill>
                <a:latin typeface="Verdana"/>
                <a:cs typeface="Verdana"/>
              </a:rPr>
              <a:t>вас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45" dirty="0">
                <a:solidFill>
                  <a:srgbClr val="3D5E08"/>
                </a:solidFill>
                <a:latin typeface="Verdana"/>
                <a:cs typeface="Verdana"/>
              </a:rPr>
              <a:t>все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10" dirty="0">
                <a:solidFill>
                  <a:srgbClr val="3D5E08"/>
                </a:solidFill>
                <a:latin typeface="Verdana"/>
                <a:cs typeface="Verdana"/>
              </a:rPr>
              <a:t>нове</a:t>
            </a:r>
            <a:r>
              <a:rPr sz="3200" spc="-6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3200" spc="-25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260" dirty="0">
                <a:solidFill>
                  <a:srgbClr val="3D5E08"/>
                </a:solidFill>
                <a:latin typeface="Verdana"/>
                <a:cs typeface="Verdana"/>
              </a:rPr>
              <a:t>що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8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endParaRPr sz="32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3200" spc="75" dirty="0">
                <a:solidFill>
                  <a:srgbClr val="3D5E08"/>
                </a:solidFill>
                <a:latin typeface="Verdana"/>
                <a:cs typeface="Verdana"/>
              </a:rPr>
              <a:t>вас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125" dirty="0">
                <a:solidFill>
                  <a:srgbClr val="3D5E08"/>
                </a:solidFill>
                <a:latin typeface="Verdana"/>
                <a:cs typeface="Verdana"/>
              </a:rPr>
              <a:t>мож</a:t>
            </a:r>
            <a:r>
              <a:rPr sz="3200" spc="9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3200" spc="-340" dirty="0">
                <a:solidFill>
                  <a:srgbClr val="3D5E08"/>
                </a:solidFill>
                <a:latin typeface="Verdana"/>
                <a:cs typeface="Verdana"/>
              </a:rPr>
              <a:t>ть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80" dirty="0">
                <a:solidFill>
                  <a:srgbClr val="3D5E08"/>
                </a:solidFill>
                <a:latin typeface="Verdana"/>
                <a:cs typeface="Verdana"/>
              </a:rPr>
              <a:t>виникнути  </a:t>
            </a:r>
            <a:r>
              <a:rPr sz="3200" spc="105" dirty="0">
                <a:solidFill>
                  <a:srgbClr val="3D5E08"/>
                </a:solidFill>
                <a:latin typeface="Verdana"/>
                <a:cs typeface="Verdana"/>
              </a:rPr>
              <a:t>проблеми </a:t>
            </a:r>
            <a:r>
              <a:rPr sz="3200" spc="-325" dirty="0">
                <a:solidFill>
                  <a:srgbClr val="3D5E08"/>
                </a:solidFill>
                <a:latin typeface="Verdana"/>
                <a:cs typeface="Verdana"/>
              </a:rPr>
              <a:t>з </a:t>
            </a:r>
            <a:r>
              <a:rPr sz="3200" spc="-3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35" dirty="0">
                <a:solidFill>
                  <a:srgbClr val="3D5E08"/>
                </a:solidFill>
                <a:latin typeface="Verdana"/>
                <a:cs typeface="Verdana"/>
              </a:rPr>
              <a:t>адаптац</a:t>
            </a:r>
            <a:r>
              <a:rPr sz="3200" spc="1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3200" spc="30" dirty="0">
                <a:solidFill>
                  <a:srgbClr val="3D5E08"/>
                </a:solidFill>
                <a:latin typeface="Verdana"/>
                <a:cs typeface="Verdana"/>
              </a:rPr>
              <a:t>є</a:t>
            </a:r>
            <a:r>
              <a:rPr sz="3200" spc="-10" dirty="0">
                <a:solidFill>
                  <a:srgbClr val="3D5E08"/>
                </a:solidFill>
                <a:latin typeface="Verdana"/>
                <a:cs typeface="Verdana"/>
              </a:rPr>
              <a:t>ю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40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65" dirty="0">
                <a:solidFill>
                  <a:srgbClr val="3D5E08"/>
                </a:solidFill>
                <a:latin typeface="Verdana"/>
                <a:cs typeface="Verdana"/>
              </a:rPr>
              <a:t>ново</a:t>
            </a:r>
            <a:r>
              <a:rPr sz="3200" spc="85" dirty="0">
                <a:solidFill>
                  <a:srgbClr val="3D5E08"/>
                </a:solidFill>
                <a:latin typeface="Verdana"/>
                <a:cs typeface="Verdana"/>
              </a:rPr>
              <a:t>м</a:t>
            </a:r>
            <a:r>
              <a:rPr sz="3200" spc="-130" dirty="0">
                <a:solidFill>
                  <a:srgbClr val="3D5E08"/>
                </a:solidFill>
                <a:latin typeface="Verdana"/>
                <a:cs typeface="Verdana"/>
              </a:rPr>
              <a:t>у  </a:t>
            </a:r>
            <a:r>
              <a:rPr sz="3200" spc="35" dirty="0">
                <a:solidFill>
                  <a:srgbClr val="3D5E08"/>
                </a:solidFill>
                <a:latin typeface="Verdana"/>
                <a:cs typeface="Verdana"/>
              </a:rPr>
              <a:t>середовищі.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65875" y="712978"/>
            <a:ext cx="3971290" cy="5450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95"/>
              </a:spcBef>
            </a:pPr>
            <a:r>
              <a:rPr sz="2800" b="1" spc="-175" dirty="0">
                <a:solidFill>
                  <a:srgbClr val="006FC0"/>
                </a:solidFill>
                <a:latin typeface="Tahoma"/>
                <a:cs typeface="Tahoma"/>
              </a:rPr>
              <a:t>П</a:t>
            </a:r>
            <a:r>
              <a:rPr sz="2800" b="1" spc="-160" dirty="0">
                <a:solidFill>
                  <a:srgbClr val="006FC0"/>
                </a:solidFill>
                <a:latin typeface="Tahoma"/>
                <a:cs typeface="Tahoma"/>
              </a:rPr>
              <a:t>У</a:t>
            </a:r>
            <a:r>
              <a:rPr sz="2800" b="1" spc="-365" dirty="0">
                <a:solidFill>
                  <a:srgbClr val="006FC0"/>
                </a:solidFill>
                <a:latin typeface="Tahoma"/>
                <a:cs typeface="Tahoma"/>
              </a:rPr>
              <a:t>ТІВН</a:t>
            </a:r>
            <a:r>
              <a:rPr sz="2800" b="1" spc="-455" dirty="0">
                <a:solidFill>
                  <a:srgbClr val="006FC0"/>
                </a:solidFill>
                <a:latin typeface="Tahoma"/>
                <a:cs typeface="Tahoma"/>
              </a:rPr>
              <a:t>И</a:t>
            </a:r>
            <a:r>
              <a:rPr sz="2800" b="1" spc="-229" dirty="0">
                <a:solidFill>
                  <a:srgbClr val="006FC0"/>
                </a:solidFill>
                <a:latin typeface="Tahoma"/>
                <a:cs typeface="Tahoma"/>
              </a:rPr>
              <a:t>К</a:t>
            </a:r>
            <a:r>
              <a:rPr sz="2800" b="1" spc="-5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2800" b="1" spc="-30" dirty="0">
                <a:solidFill>
                  <a:srgbClr val="006FC0"/>
                </a:solidFill>
                <a:latin typeface="Tahoma"/>
                <a:cs typeface="Tahoma"/>
              </a:rPr>
              <a:t>П</a:t>
            </a:r>
            <a:r>
              <a:rPr sz="2800" b="1" spc="-25" dirty="0">
                <a:solidFill>
                  <a:srgbClr val="006FC0"/>
                </a:solidFill>
                <a:latin typeface="Tahoma"/>
                <a:cs typeface="Tahoma"/>
              </a:rPr>
              <a:t>О</a:t>
            </a:r>
            <a:r>
              <a:rPr sz="2800" b="1" spc="-4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2800" b="1" spc="-215" dirty="0">
                <a:solidFill>
                  <a:srgbClr val="006FC0"/>
                </a:solidFill>
                <a:latin typeface="Tahoma"/>
                <a:cs typeface="Tahoma"/>
              </a:rPr>
              <a:t>НАШІЙ  </a:t>
            </a:r>
            <a:r>
              <a:rPr sz="2800" b="1" spc="-160" dirty="0">
                <a:solidFill>
                  <a:srgbClr val="006FC0"/>
                </a:solidFill>
                <a:latin typeface="Tahoma"/>
                <a:cs typeface="Tahoma"/>
              </a:rPr>
              <a:t>ШКО</a:t>
            </a:r>
            <a:r>
              <a:rPr sz="2800" b="1" spc="-135" dirty="0">
                <a:solidFill>
                  <a:srgbClr val="006FC0"/>
                </a:solidFill>
                <a:latin typeface="Tahoma"/>
                <a:cs typeface="Tahoma"/>
              </a:rPr>
              <a:t>Л</a:t>
            </a:r>
            <a:r>
              <a:rPr sz="2800" b="1" spc="-575" dirty="0">
                <a:solidFill>
                  <a:srgbClr val="006FC0"/>
                </a:solidFill>
                <a:latin typeface="Tahoma"/>
                <a:cs typeface="Tahoma"/>
              </a:rPr>
              <a:t>І</a:t>
            </a:r>
            <a:r>
              <a:rPr sz="2800" b="1" spc="-40" dirty="0">
                <a:solidFill>
                  <a:srgbClr val="006FC0"/>
                </a:solidFill>
                <a:latin typeface="Tahoma"/>
                <a:cs typeface="Tahoma"/>
              </a:rPr>
              <a:t> </a:t>
            </a:r>
            <a:r>
              <a:rPr sz="2800" b="1" spc="-204" dirty="0">
                <a:solidFill>
                  <a:srgbClr val="006FC0"/>
                </a:solidFill>
                <a:latin typeface="Tahoma"/>
                <a:cs typeface="Tahoma"/>
              </a:rPr>
              <a:t>УКРАЇ</a:t>
            </a:r>
            <a:r>
              <a:rPr sz="2800" b="1" spc="-254" dirty="0">
                <a:solidFill>
                  <a:srgbClr val="006FC0"/>
                </a:solidFill>
                <a:latin typeface="Tahoma"/>
                <a:cs typeface="Tahoma"/>
              </a:rPr>
              <a:t>Н</a:t>
            </a:r>
            <a:r>
              <a:rPr sz="2800" b="1" dirty="0">
                <a:solidFill>
                  <a:srgbClr val="006FC0"/>
                </a:solidFill>
                <a:latin typeface="Tahoma"/>
                <a:cs typeface="Tahoma"/>
              </a:rPr>
              <a:t>С</a:t>
            </a:r>
            <a:r>
              <a:rPr sz="2800" b="1" spc="10" dirty="0">
                <a:solidFill>
                  <a:srgbClr val="006FC0"/>
                </a:solidFill>
                <a:latin typeface="Tahoma"/>
                <a:cs typeface="Tahoma"/>
              </a:rPr>
              <a:t>Ь</a:t>
            </a:r>
            <a:r>
              <a:rPr sz="2800" b="1" spc="-35" dirty="0">
                <a:solidFill>
                  <a:srgbClr val="006FC0"/>
                </a:solidFill>
                <a:latin typeface="Tahoma"/>
                <a:cs typeface="Tahoma"/>
              </a:rPr>
              <a:t>КОЮ  </a:t>
            </a:r>
            <a:r>
              <a:rPr sz="2800" b="1" spc="5" dirty="0">
                <a:solidFill>
                  <a:srgbClr val="006FC0"/>
                </a:solidFill>
                <a:latin typeface="Tahoma"/>
                <a:cs typeface="Tahoma"/>
              </a:rPr>
              <a:t>МОВОЮ</a:t>
            </a:r>
            <a:endParaRPr sz="2800">
              <a:latin typeface="Tahoma"/>
              <a:cs typeface="Tahoma"/>
            </a:endParaRPr>
          </a:p>
          <a:p>
            <a:pPr marL="896619" algn="just">
              <a:lnSpc>
                <a:spcPct val="100000"/>
              </a:lnSpc>
              <a:spcBef>
                <a:spcPts val="1905"/>
              </a:spcBef>
            </a:pPr>
            <a:r>
              <a:rPr sz="3200" spc="85" dirty="0">
                <a:solidFill>
                  <a:srgbClr val="3D5E08"/>
                </a:solidFill>
                <a:latin typeface="Verdana"/>
                <a:cs typeface="Verdana"/>
              </a:rPr>
              <a:t>Ми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40" dirty="0">
                <a:solidFill>
                  <a:srgbClr val="3D5E08"/>
                </a:solidFill>
                <a:latin typeface="Verdana"/>
                <a:cs typeface="Verdana"/>
              </a:rPr>
              <a:t>хочемо</a:t>
            </a:r>
            <a:endParaRPr sz="3200">
              <a:latin typeface="Verdana"/>
              <a:cs typeface="Verdana"/>
            </a:endParaRPr>
          </a:p>
          <a:p>
            <a:pPr marL="252729" marR="147320" indent="154940" algn="just">
              <a:lnSpc>
                <a:spcPct val="100000"/>
              </a:lnSpc>
            </a:pPr>
            <a:r>
              <a:rPr sz="3200" spc="10" dirty="0">
                <a:solidFill>
                  <a:srgbClr val="3D5E08"/>
                </a:solidFill>
                <a:latin typeface="Verdana"/>
                <a:cs typeface="Verdana"/>
              </a:rPr>
              <a:t>допомогти</a:t>
            </a:r>
            <a:r>
              <a:rPr sz="3200" spc="-2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35" dirty="0">
                <a:solidFill>
                  <a:srgbClr val="3D5E08"/>
                </a:solidFill>
                <a:latin typeface="Verdana"/>
                <a:cs typeface="Verdana"/>
              </a:rPr>
              <a:t>вам,  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і </a:t>
            </a:r>
            <a:r>
              <a:rPr sz="3200" spc="345" dirty="0">
                <a:solidFill>
                  <a:srgbClr val="3D5E08"/>
                </a:solidFill>
                <a:latin typeface="Verdana"/>
                <a:cs typeface="Verdana"/>
              </a:rPr>
              <a:t>саме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375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3200" spc="185" dirty="0">
                <a:solidFill>
                  <a:srgbClr val="3D5E08"/>
                </a:solidFill>
                <a:latin typeface="Verdana"/>
                <a:cs typeface="Verdana"/>
              </a:rPr>
              <a:t>ому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5" dirty="0">
                <a:solidFill>
                  <a:srgbClr val="3D5E08"/>
                </a:solidFill>
                <a:latin typeface="Verdana"/>
                <a:cs typeface="Verdana"/>
              </a:rPr>
              <a:t>було</a:t>
            </a:r>
            <a:endParaRPr sz="3200">
              <a:latin typeface="Verdana"/>
              <a:cs typeface="Verdana"/>
            </a:endParaRPr>
          </a:p>
          <a:p>
            <a:pPr marL="401955" marR="299085" indent="219075" algn="just">
              <a:lnSpc>
                <a:spcPct val="100000"/>
              </a:lnSpc>
              <a:spcBef>
                <a:spcPts val="5"/>
              </a:spcBef>
            </a:pPr>
            <a:r>
              <a:rPr sz="3200" spc="20" dirty="0">
                <a:solidFill>
                  <a:srgbClr val="3D5E08"/>
                </a:solidFill>
                <a:latin typeface="Verdana"/>
                <a:cs typeface="Verdana"/>
              </a:rPr>
              <a:t>створено </a:t>
            </a:r>
            <a:r>
              <a:rPr sz="3200" spc="40" dirty="0">
                <a:solidFill>
                  <a:srgbClr val="3D5E08"/>
                </a:solidFill>
                <a:latin typeface="Verdana"/>
                <a:cs typeface="Verdana"/>
              </a:rPr>
              <a:t>цей </a:t>
            </a:r>
            <a:r>
              <a:rPr sz="3200" spc="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15" dirty="0">
                <a:solidFill>
                  <a:srgbClr val="3D5E08"/>
                </a:solidFill>
                <a:latin typeface="Verdana"/>
                <a:cs typeface="Verdana"/>
              </a:rPr>
              <a:t>Пос</a:t>
            </a:r>
            <a:r>
              <a:rPr sz="3200" spc="-5" dirty="0">
                <a:solidFill>
                  <a:srgbClr val="3D5E08"/>
                </a:solidFill>
                <a:latin typeface="Verdana"/>
                <a:cs typeface="Verdana"/>
              </a:rPr>
              <a:t>ібн</a:t>
            </a:r>
            <a:r>
              <a:rPr sz="3200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3200" spc="-285" dirty="0">
                <a:solidFill>
                  <a:srgbClr val="3D5E08"/>
                </a:solidFill>
                <a:latin typeface="Verdana"/>
                <a:cs typeface="Verdana"/>
              </a:rPr>
              <a:t>к,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00" dirty="0">
                <a:solidFill>
                  <a:srgbClr val="3D5E08"/>
                </a:solidFill>
                <a:latin typeface="Verdana"/>
                <a:cs typeface="Verdana"/>
              </a:rPr>
              <a:t>який  </a:t>
            </a:r>
            <a:r>
              <a:rPr sz="3200" spc="-60" dirty="0">
                <a:solidFill>
                  <a:srgbClr val="3D5E08"/>
                </a:solidFill>
                <a:latin typeface="Verdana"/>
                <a:cs typeface="Verdana"/>
              </a:rPr>
              <a:t>містить</a:t>
            </a:r>
            <a:r>
              <a:rPr sz="3200" spc="-2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135" dirty="0">
                <a:solidFill>
                  <a:srgbClr val="3D5E08"/>
                </a:solidFill>
                <a:latin typeface="Verdana"/>
                <a:cs typeface="Verdana"/>
              </a:rPr>
              <a:t>осн</a:t>
            </a:r>
            <a:r>
              <a:rPr sz="3200" spc="14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3200" spc="-235" dirty="0">
                <a:solidFill>
                  <a:srgbClr val="3D5E08"/>
                </a:solidFill>
                <a:latin typeface="Verdana"/>
                <a:cs typeface="Verdana"/>
              </a:rPr>
              <a:t>вну</a:t>
            </a:r>
            <a:endParaRPr sz="3200">
              <a:latin typeface="Verdana"/>
              <a:cs typeface="Verdana"/>
            </a:endParaRPr>
          </a:p>
          <a:p>
            <a:pPr marL="709930" marR="167005" indent="-441959" algn="just">
              <a:lnSpc>
                <a:spcPct val="100000"/>
              </a:lnSpc>
            </a:pPr>
            <a:r>
              <a:rPr sz="3200" spc="125" dirty="0">
                <a:solidFill>
                  <a:srgbClr val="3D5E08"/>
                </a:solidFill>
                <a:latin typeface="Verdana"/>
                <a:cs typeface="Verdana"/>
              </a:rPr>
              <a:t>інформаці</a:t>
            </a:r>
            <a:r>
              <a:rPr sz="3200" spc="195" dirty="0">
                <a:solidFill>
                  <a:srgbClr val="3D5E08"/>
                </a:solidFill>
                <a:latin typeface="Verdana"/>
                <a:cs typeface="Verdana"/>
              </a:rPr>
              <a:t>ю</a:t>
            </a:r>
            <a:r>
              <a:rPr sz="3200" spc="-2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55" dirty="0">
                <a:solidFill>
                  <a:srgbClr val="3D5E08"/>
                </a:solidFill>
                <a:latin typeface="Verdana"/>
                <a:cs typeface="Verdana"/>
              </a:rPr>
              <a:t>про  </a:t>
            </a:r>
            <a:r>
              <a:rPr sz="3200" spc="45" dirty="0">
                <a:solidFill>
                  <a:srgbClr val="3D5E08"/>
                </a:solidFill>
                <a:latin typeface="Verdana"/>
                <a:cs typeface="Verdana"/>
              </a:rPr>
              <a:t>нашу</a:t>
            </a:r>
            <a:r>
              <a:rPr sz="3200" spc="-2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00" dirty="0">
                <a:solidFill>
                  <a:srgbClr val="3D5E08"/>
                </a:solidFill>
                <a:latin typeface="Verdana"/>
                <a:cs typeface="Verdana"/>
              </a:rPr>
              <a:t>школу.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481" y="287273"/>
            <a:ext cx="35140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75" dirty="0">
                <a:solidFill>
                  <a:srgbClr val="FFFFFF"/>
                </a:solidFill>
              </a:rPr>
              <a:t>Nazwy</a:t>
            </a:r>
            <a:r>
              <a:rPr spc="-45" dirty="0">
                <a:solidFill>
                  <a:srgbClr val="FFFFFF"/>
                </a:solidFill>
              </a:rPr>
              <a:t> </a:t>
            </a:r>
            <a:r>
              <a:rPr spc="-90" dirty="0">
                <a:solidFill>
                  <a:srgbClr val="FFFFFF"/>
                </a:solidFill>
              </a:rPr>
              <a:t>przedmiotów</a:t>
            </a:r>
          </a:p>
          <a:p>
            <a:pPr marL="12700">
              <a:lnSpc>
                <a:spcPct val="100000"/>
              </a:lnSpc>
            </a:pPr>
            <a:r>
              <a:rPr spc="-55" dirty="0">
                <a:solidFill>
                  <a:srgbClr val="FFFFFF"/>
                </a:solidFill>
              </a:rPr>
              <a:t>szkolnych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016" y="1178153"/>
            <a:ext cx="4754245" cy="466538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-25" dirty="0">
                <a:solidFill>
                  <a:srgbClr val="3D5E08"/>
                </a:solidFill>
                <a:latin typeface="Verdana"/>
                <a:cs typeface="Verdana"/>
              </a:rPr>
              <a:t>p</a:t>
            </a:r>
            <a:r>
              <a:rPr sz="2000" spc="-5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-85" dirty="0">
                <a:solidFill>
                  <a:srgbClr val="3D5E08"/>
                </a:solidFill>
                <a:latin typeface="Verdana"/>
                <a:cs typeface="Verdana"/>
              </a:rPr>
              <a:t>as</a:t>
            </a:r>
            <a:r>
              <a:rPr sz="2000" spc="-55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000" spc="-12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000" spc="-5" dirty="0">
                <a:solidFill>
                  <a:srgbClr val="3D5E08"/>
                </a:solidFill>
                <a:latin typeface="Verdana"/>
                <a:cs typeface="Verdana"/>
              </a:rPr>
              <a:t>ka</a:t>
            </a:r>
            <a:r>
              <a:rPr sz="20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od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7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D5E08"/>
                </a:solidFill>
                <a:latin typeface="Verdana"/>
                <a:cs typeface="Verdana"/>
              </a:rPr>
              <a:t>k</a:t>
            </a:r>
            <a:r>
              <a:rPr sz="2000" spc="-100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asy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-70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2000" spc="-40" dirty="0">
                <a:solidFill>
                  <a:srgbClr val="3D5E08"/>
                </a:solidFill>
                <a:latin typeface="Verdana"/>
                <a:cs typeface="Verdana"/>
              </a:rPr>
              <a:t>u</a:t>
            </a:r>
            <a:r>
              <a:rPr sz="2000" spc="-80" dirty="0">
                <a:solidFill>
                  <a:srgbClr val="3D5E08"/>
                </a:solidFill>
                <a:latin typeface="Verdana"/>
                <a:cs typeface="Verdana"/>
              </a:rPr>
              <a:t>zyka</a:t>
            </a:r>
            <a:r>
              <a:rPr sz="20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od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7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D5E08"/>
                </a:solidFill>
                <a:latin typeface="Verdana"/>
                <a:cs typeface="Verdana"/>
              </a:rPr>
              <a:t>k</a:t>
            </a:r>
            <a:r>
              <a:rPr sz="2000" spc="-100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asy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-10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000" spc="105" dirty="0">
                <a:solidFill>
                  <a:srgbClr val="3D5E08"/>
                </a:solidFill>
                <a:latin typeface="Verdana"/>
                <a:cs typeface="Verdana"/>
              </a:rPr>
              <a:t>ech</a:t>
            </a:r>
            <a:r>
              <a:rPr sz="2000" spc="-55" dirty="0">
                <a:solidFill>
                  <a:srgbClr val="3D5E08"/>
                </a:solidFill>
                <a:latin typeface="Verdana"/>
                <a:cs typeface="Verdana"/>
              </a:rPr>
              <a:t>nika</a:t>
            </a:r>
            <a:r>
              <a:rPr sz="20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od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6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D5E08"/>
                </a:solidFill>
                <a:latin typeface="Verdana"/>
                <a:cs typeface="Verdana"/>
              </a:rPr>
              <a:t>k</a:t>
            </a:r>
            <a:r>
              <a:rPr sz="2000" spc="-95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asy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40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-100" dirty="0">
                <a:solidFill>
                  <a:srgbClr val="3D5E08"/>
                </a:solidFill>
                <a:latin typeface="Verdana"/>
                <a:cs typeface="Verdana"/>
              </a:rPr>
              <a:t>in</a:t>
            </a:r>
            <a:r>
              <a:rPr sz="2000" spc="-90" dirty="0">
                <a:solidFill>
                  <a:srgbClr val="3D5E08"/>
                </a:solidFill>
                <a:latin typeface="Verdana"/>
                <a:cs typeface="Verdana"/>
              </a:rPr>
              <a:t>f</a:t>
            </a:r>
            <a:r>
              <a:rPr sz="2000" spc="8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rma</a:t>
            </a:r>
            <a:r>
              <a:rPr sz="2000" spc="-35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000" spc="-12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000" spc="-5" dirty="0">
                <a:solidFill>
                  <a:srgbClr val="3D5E08"/>
                </a:solidFill>
                <a:latin typeface="Verdana"/>
                <a:cs typeface="Verdana"/>
              </a:rPr>
              <a:t>ka</a:t>
            </a:r>
            <a:r>
              <a:rPr sz="20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8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12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do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8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10" dirty="0">
                <a:solidFill>
                  <a:srgbClr val="3D5E08"/>
                </a:solidFill>
                <a:latin typeface="Verdana"/>
                <a:cs typeface="Verdana"/>
              </a:rPr>
              <a:t>klasy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25" dirty="0">
                <a:solidFill>
                  <a:srgbClr val="3D5E08"/>
                </a:solidFill>
                <a:latin typeface="Verdana"/>
                <a:cs typeface="Verdana"/>
              </a:rPr>
              <a:t>wych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25" dirty="0">
                <a:solidFill>
                  <a:srgbClr val="3D5E08"/>
                </a:solidFill>
                <a:latin typeface="Verdana"/>
                <a:cs typeface="Verdana"/>
              </a:rPr>
              <a:t>f</a:t>
            </a:r>
            <a:r>
              <a:rPr sz="2000" spc="-11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-20" dirty="0">
                <a:solidFill>
                  <a:srgbClr val="3D5E08"/>
                </a:solidFill>
                <a:latin typeface="Verdana"/>
                <a:cs typeface="Verdana"/>
              </a:rPr>
              <a:t>zy</a:t>
            </a:r>
            <a:r>
              <a:rPr sz="2000" spc="-30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000" spc="-45" dirty="0">
                <a:solidFill>
                  <a:srgbClr val="3D5E08"/>
                </a:solidFill>
                <a:latin typeface="Verdana"/>
                <a:cs typeface="Verdana"/>
              </a:rPr>
              <a:t>zne</a:t>
            </a:r>
            <a:r>
              <a:rPr sz="2000" spc="-1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04" dirty="0">
                <a:solidFill>
                  <a:srgbClr val="3D5E08"/>
                </a:solidFill>
                <a:latin typeface="Verdana"/>
                <a:cs typeface="Verdana"/>
              </a:rPr>
              <a:t>(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F)</a:t>
            </a:r>
            <a:r>
              <a:rPr sz="2000" spc="-10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od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8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D5E08"/>
                </a:solidFill>
                <a:latin typeface="Verdana"/>
                <a:cs typeface="Verdana"/>
              </a:rPr>
              <a:t>k</a:t>
            </a:r>
            <a:r>
              <a:rPr sz="2000" spc="-95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asy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60" dirty="0">
                <a:solidFill>
                  <a:srgbClr val="3D5E08"/>
                </a:solidFill>
                <a:latin typeface="Verdana"/>
                <a:cs typeface="Verdana"/>
              </a:rPr>
              <a:t>edu</a:t>
            </a:r>
            <a:r>
              <a:rPr sz="2000" spc="25" dirty="0">
                <a:solidFill>
                  <a:srgbClr val="3D5E08"/>
                </a:solidFill>
                <a:latin typeface="Verdana"/>
                <a:cs typeface="Verdana"/>
              </a:rPr>
              <a:t>kacja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35" dirty="0">
                <a:solidFill>
                  <a:srgbClr val="3D5E08"/>
                </a:solidFill>
                <a:latin typeface="Verdana"/>
                <a:cs typeface="Verdana"/>
              </a:rPr>
              <a:t>dl</a:t>
            </a:r>
            <a:r>
              <a:rPr sz="2000" spc="5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10" dirty="0" err="1">
                <a:solidFill>
                  <a:srgbClr val="3D5E08"/>
                </a:solidFill>
                <a:latin typeface="Verdana"/>
                <a:cs typeface="Verdana"/>
              </a:rPr>
              <a:t>be</a:t>
            </a:r>
            <a:r>
              <a:rPr sz="2000" spc="5" dirty="0" err="1">
                <a:solidFill>
                  <a:srgbClr val="3D5E08"/>
                </a:solidFill>
                <a:latin typeface="Verdana"/>
                <a:cs typeface="Verdana"/>
              </a:rPr>
              <a:t>zpiecz</a:t>
            </a:r>
            <a:r>
              <a:rPr sz="2000" spc="10" dirty="0" err="1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000" spc="-160" dirty="0" err="1">
                <a:solidFill>
                  <a:srgbClr val="3D5E08"/>
                </a:solidFill>
                <a:latin typeface="Verdana"/>
                <a:cs typeface="Verdana"/>
              </a:rPr>
              <a:t>ńs</a:t>
            </a:r>
            <a:r>
              <a:rPr sz="2000" spc="-105" dirty="0" err="1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000" spc="10" dirty="0" err="1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000" spc="165" dirty="0" err="1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0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lang="pl-PL" sz="2000" spc="-204" dirty="0">
                <a:solidFill>
                  <a:srgbClr val="3D5E08"/>
                </a:solidFill>
                <a:latin typeface="Verdana"/>
                <a:cs typeface="Verdana"/>
              </a:rPr>
              <a:t>       	</a:t>
            </a:r>
            <a:r>
              <a:rPr sz="2000" spc="-305" dirty="0">
                <a:solidFill>
                  <a:srgbClr val="3D5E08"/>
                </a:solidFill>
                <a:latin typeface="Verdana"/>
                <a:cs typeface="Verdana"/>
              </a:rPr>
              <a:t>(</a:t>
            </a:r>
            <a:r>
              <a:rPr sz="2000" spc="-254" dirty="0">
                <a:solidFill>
                  <a:srgbClr val="3D5E08"/>
                </a:solidFill>
                <a:latin typeface="Verdana"/>
                <a:cs typeface="Verdana"/>
              </a:rPr>
              <a:t>EDB)</a:t>
            </a:r>
            <a:r>
              <a:rPr lang="pl-PL" sz="2000" spc="-25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D5E08"/>
                </a:solidFill>
                <a:latin typeface="Verdana"/>
                <a:cs typeface="Verdana"/>
              </a:rPr>
              <a:t>k</a:t>
            </a:r>
            <a:r>
              <a:rPr sz="2000" spc="-100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-105" dirty="0">
                <a:solidFill>
                  <a:srgbClr val="3D5E08"/>
                </a:solidFill>
                <a:latin typeface="Verdana"/>
                <a:cs typeface="Verdana"/>
              </a:rPr>
              <a:t>as</a:t>
            </a:r>
            <a:r>
              <a:rPr sz="2000" spc="-6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8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-114" dirty="0">
                <a:solidFill>
                  <a:srgbClr val="3D5E08"/>
                </a:solidFill>
                <a:latin typeface="Verdana"/>
                <a:cs typeface="Verdana"/>
              </a:rPr>
              <a:t>re</a:t>
            </a:r>
            <a:r>
              <a:rPr sz="2000" spc="-60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-2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-50" dirty="0">
                <a:solidFill>
                  <a:srgbClr val="3D5E08"/>
                </a:solidFill>
                <a:latin typeface="Verdana"/>
                <a:cs typeface="Verdana"/>
              </a:rPr>
              <a:t>g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0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od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1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8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D5E08"/>
                </a:solidFill>
                <a:latin typeface="Verdana"/>
                <a:cs typeface="Verdana"/>
              </a:rPr>
              <a:t>k</a:t>
            </a:r>
            <a:r>
              <a:rPr sz="2000" spc="-100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asy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100" dirty="0">
                <a:solidFill>
                  <a:srgbClr val="3D5E08"/>
                </a:solidFill>
                <a:latin typeface="Verdana"/>
                <a:cs typeface="Verdana"/>
              </a:rPr>
              <a:t>g</a:t>
            </a:r>
            <a:r>
              <a:rPr sz="2000" spc="8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95" dirty="0">
                <a:solidFill>
                  <a:srgbClr val="3D5E08"/>
                </a:solidFill>
                <a:latin typeface="Verdana"/>
                <a:cs typeface="Verdana"/>
              </a:rPr>
              <a:t>dz</a:t>
            </a:r>
            <a:r>
              <a:rPr sz="2000" spc="-6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60" dirty="0">
                <a:solidFill>
                  <a:srgbClr val="3D5E08"/>
                </a:solidFill>
                <a:latin typeface="Verdana"/>
                <a:cs typeface="Verdana"/>
              </a:rPr>
              <a:t>na</a:t>
            </a:r>
            <a:r>
              <a:rPr sz="200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00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000" spc="-45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000" spc="114" dirty="0">
                <a:solidFill>
                  <a:srgbClr val="3D5E08"/>
                </a:solidFill>
                <a:latin typeface="Verdana"/>
                <a:cs typeface="Verdana"/>
              </a:rPr>
              <a:t>chowawcą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od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8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-5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000" spc="-45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000" spc="100" dirty="0">
                <a:solidFill>
                  <a:srgbClr val="3D5E08"/>
                </a:solidFill>
                <a:latin typeface="Verdana"/>
                <a:cs typeface="Verdana"/>
              </a:rPr>
              <a:t>ch</a:t>
            </a:r>
            <a:r>
              <a:rPr sz="2000" spc="9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5" dirty="0">
                <a:solidFill>
                  <a:srgbClr val="3D5E08"/>
                </a:solidFill>
                <a:latin typeface="Verdana"/>
                <a:cs typeface="Verdana"/>
              </a:rPr>
              <a:t>wan</a:t>
            </a:r>
            <a:r>
              <a:rPr sz="2000" spc="-1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14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000" spc="9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45" dirty="0">
                <a:solidFill>
                  <a:srgbClr val="3D5E08"/>
                </a:solidFill>
                <a:latin typeface="Verdana"/>
                <a:cs typeface="Verdana"/>
              </a:rPr>
              <a:t>ż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000" spc="70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000" spc="2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16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65" dirty="0" err="1">
                <a:solidFill>
                  <a:srgbClr val="3D5E08"/>
                </a:solidFill>
                <a:latin typeface="Verdana"/>
                <a:cs typeface="Verdana"/>
              </a:rPr>
              <a:t>r</a:t>
            </a:r>
            <a:r>
              <a:rPr sz="2000" spc="-100" dirty="0" err="1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114" dirty="0" err="1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000" spc="-150" dirty="0" err="1">
                <a:solidFill>
                  <a:srgbClr val="3D5E08"/>
                </a:solidFill>
                <a:latin typeface="Verdana"/>
                <a:cs typeface="Verdana"/>
              </a:rPr>
              <a:t>zin</a:t>
            </a:r>
            <a:r>
              <a:rPr sz="2000" spc="-105" dirty="0" err="1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110" dirty="0" err="1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00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lang="pl-PL" sz="2000" spc="-140" dirty="0">
                <a:solidFill>
                  <a:srgbClr val="3D5E08"/>
                </a:solidFill>
                <a:latin typeface="Verdana"/>
                <a:cs typeface="Verdana"/>
              </a:rPr>
              <a:t>	</a:t>
            </a:r>
            <a:r>
              <a:rPr sz="2000" spc="-2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20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lang="pl-PL" sz="2000" spc="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5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8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25" dirty="0">
                <a:solidFill>
                  <a:srgbClr val="3D5E08"/>
                </a:solidFill>
                <a:latin typeface="Verdana"/>
                <a:cs typeface="Verdana"/>
              </a:rPr>
              <a:t>k</a:t>
            </a:r>
            <a:r>
              <a:rPr sz="2000" spc="-100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asy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6069" y="471032"/>
            <a:ext cx="5197475" cy="5015865"/>
          </a:xfrm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2010"/>
              </a:spcBef>
            </a:pPr>
            <a:r>
              <a:rPr sz="2800" b="1" spc="-220" dirty="0">
                <a:solidFill>
                  <a:srgbClr val="FF0000"/>
                </a:solidFill>
                <a:latin typeface="Tahoma"/>
                <a:cs typeface="Tahoma"/>
              </a:rPr>
              <a:t>Шкільні</a:t>
            </a:r>
            <a:r>
              <a:rPr sz="2800" b="1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30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2800" b="1" spc="-2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2800" b="1" spc="80" dirty="0">
                <a:solidFill>
                  <a:srgbClr val="FF0000"/>
                </a:solidFill>
                <a:latin typeface="Tahoma"/>
                <a:cs typeface="Tahoma"/>
              </a:rPr>
              <a:t>едм</a:t>
            </a:r>
            <a:r>
              <a:rPr sz="2800" b="1" spc="60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2800" b="1" spc="-60" dirty="0">
                <a:solidFill>
                  <a:srgbClr val="FF0000"/>
                </a:solidFill>
                <a:latin typeface="Tahoma"/>
                <a:cs typeface="Tahoma"/>
              </a:rPr>
              <a:t>ти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1600" spc="540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8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25" dirty="0">
                <a:solidFill>
                  <a:srgbClr val="3D5E08"/>
                </a:solidFill>
                <a:latin typeface="Verdana"/>
                <a:cs typeface="Verdana"/>
              </a:rPr>
              <a:t>бразот</a:t>
            </a:r>
            <a:r>
              <a:rPr sz="2000" spc="-3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8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95" dirty="0">
                <a:solidFill>
                  <a:srgbClr val="3D5E08"/>
                </a:solidFill>
                <a:latin typeface="Verdana"/>
                <a:cs typeface="Verdana"/>
              </a:rPr>
              <a:t>рч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мистецтво</a:t>
            </a:r>
            <a:r>
              <a:rPr sz="20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04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7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95" dirty="0">
                <a:solidFill>
                  <a:srgbClr val="3D5E08"/>
                </a:solidFill>
                <a:latin typeface="Verdana"/>
                <a:cs typeface="Verdana"/>
              </a:rPr>
              <a:t>клас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музика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250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7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кл</a:t>
            </a:r>
            <a:r>
              <a:rPr sz="2000" spc="190" dirty="0">
                <a:solidFill>
                  <a:srgbClr val="3D5E08"/>
                </a:solidFill>
                <a:latin typeface="Verdana"/>
                <a:cs typeface="Verdana"/>
              </a:rPr>
              <a:t>ас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-25" dirty="0">
                <a:solidFill>
                  <a:srgbClr val="3D5E08"/>
                </a:solidFill>
                <a:latin typeface="Verdana"/>
                <a:cs typeface="Verdana"/>
              </a:rPr>
              <a:t>прац</a:t>
            </a:r>
            <a:r>
              <a:rPr sz="2000" spc="-15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04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4 </a:t>
            </a:r>
            <a:r>
              <a:rPr sz="2000" spc="5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6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кл</a:t>
            </a:r>
            <a:r>
              <a:rPr sz="2000" spc="190" dirty="0">
                <a:solidFill>
                  <a:srgbClr val="3D5E08"/>
                </a:solidFill>
                <a:latin typeface="Verdana"/>
                <a:cs typeface="Verdana"/>
              </a:rPr>
              <a:t>ас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40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195" dirty="0">
                <a:solidFill>
                  <a:srgbClr val="3D5E08"/>
                </a:solidFill>
                <a:latin typeface="Verdana"/>
                <a:cs typeface="Verdana"/>
              </a:rPr>
              <a:t>нформ</a:t>
            </a:r>
            <a:r>
              <a:rPr sz="2000" spc="16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000" spc="-70" dirty="0">
                <a:solidFill>
                  <a:srgbClr val="3D5E08"/>
                </a:solidFill>
                <a:latin typeface="Verdana"/>
                <a:cs typeface="Verdana"/>
              </a:rPr>
              <a:t>тика</a:t>
            </a:r>
            <a:r>
              <a:rPr sz="20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04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8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3D5E08"/>
                </a:solidFill>
                <a:latin typeface="Verdana"/>
                <a:cs typeface="Verdana"/>
              </a:rPr>
              <a:t>клас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фізкул</a:t>
            </a:r>
            <a:r>
              <a:rPr sz="2000" spc="-65" dirty="0">
                <a:solidFill>
                  <a:srgbClr val="3D5E08"/>
                </a:solidFill>
                <a:latin typeface="Verdana"/>
                <a:cs typeface="Verdana"/>
              </a:rPr>
              <a:t>ь</a:t>
            </a:r>
            <a:r>
              <a:rPr sz="2000" spc="-15" dirty="0">
                <a:solidFill>
                  <a:srgbClr val="3D5E08"/>
                </a:solidFill>
                <a:latin typeface="Verdana"/>
                <a:cs typeface="Verdana"/>
              </a:rPr>
              <a:t>тура</a:t>
            </a:r>
            <a:r>
              <a:rPr sz="20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04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4 </a:t>
            </a:r>
            <a:r>
              <a:rPr sz="2000" spc="5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8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кл</a:t>
            </a:r>
            <a:r>
              <a:rPr sz="2000" spc="190" dirty="0">
                <a:solidFill>
                  <a:srgbClr val="3D5E08"/>
                </a:solidFill>
                <a:latin typeface="Verdana"/>
                <a:cs typeface="Verdana"/>
              </a:rPr>
              <a:t>ас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-6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х</a:t>
            </a:r>
            <a:r>
              <a:rPr sz="2000" spc="105" dirty="0">
                <a:solidFill>
                  <a:srgbClr val="3D5E08"/>
                </a:solidFill>
                <a:latin typeface="Verdana"/>
                <a:cs typeface="Verdana"/>
              </a:rPr>
              <a:t>ор</a:t>
            </a:r>
            <a:r>
              <a:rPr sz="2000" spc="9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40" dirty="0">
                <a:solidFill>
                  <a:srgbClr val="3D5E08"/>
                </a:solidFill>
                <a:latin typeface="Verdana"/>
                <a:cs typeface="Verdana"/>
              </a:rPr>
              <a:t>на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5" dirty="0">
                <a:solidFill>
                  <a:srgbClr val="3D5E08"/>
                </a:solidFill>
                <a:latin typeface="Verdana"/>
                <a:cs typeface="Verdana"/>
              </a:rPr>
              <a:t>здор</a:t>
            </a:r>
            <a:r>
              <a:rPr sz="2000" spc="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360" dirty="0">
                <a:solidFill>
                  <a:srgbClr val="3D5E08"/>
                </a:solidFill>
                <a:latin typeface="Verdana"/>
                <a:cs typeface="Verdana"/>
              </a:rPr>
              <a:t>в`я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54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8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кл</a:t>
            </a:r>
            <a:r>
              <a:rPr sz="2000" spc="175" dirty="0">
                <a:solidFill>
                  <a:srgbClr val="3D5E08"/>
                </a:solidFill>
                <a:latin typeface="Verdana"/>
                <a:cs typeface="Verdana"/>
              </a:rPr>
              <a:t>ассе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40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30" dirty="0">
                <a:solidFill>
                  <a:srgbClr val="3D5E08"/>
                </a:solidFill>
                <a:latin typeface="Verdana"/>
                <a:cs typeface="Verdana"/>
              </a:rPr>
              <a:t>ре</a:t>
            </a:r>
            <a:r>
              <a:rPr sz="2000" spc="40" dirty="0">
                <a:solidFill>
                  <a:srgbClr val="3D5E08"/>
                </a:solidFill>
                <a:latin typeface="Verdana"/>
                <a:cs typeface="Verdana"/>
              </a:rPr>
              <a:t>л</a:t>
            </a:r>
            <a:r>
              <a:rPr sz="2000" spc="-14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250" dirty="0">
                <a:solidFill>
                  <a:srgbClr val="3D5E08"/>
                </a:solidFill>
                <a:latin typeface="Verdana"/>
                <a:cs typeface="Verdana"/>
              </a:rPr>
              <a:t>г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15" dirty="0">
                <a:solidFill>
                  <a:srgbClr val="3D5E08"/>
                </a:solidFill>
                <a:latin typeface="Verdana"/>
                <a:cs typeface="Verdana"/>
              </a:rPr>
              <a:t>є</a:t>
            </a:r>
            <a:r>
              <a:rPr sz="2000" spc="-90" dirty="0">
                <a:solidFill>
                  <a:srgbClr val="3D5E08"/>
                </a:solidFill>
                <a:latin typeface="Verdana"/>
                <a:cs typeface="Verdana"/>
              </a:rPr>
              <a:t>знавст</a:t>
            </a:r>
            <a:r>
              <a:rPr sz="2000" spc="-10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9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04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1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8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3D5E08"/>
                </a:solidFill>
                <a:latin typeface="Verdana"/>
                <a:cs typeface="Verdana"/>
              </a:rPr>
              <a:t>клас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 </a:t>
            </a:r>
            <a:r>
              <a:rPr sz="1600" spc="-4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-110" dirty="0">
                <a:solidFill>
                  <a:srgbClr val="3D5E08"/>
                </a:solidFill>
                <a:latin typeface="Verdana"/>
                <a:cs typeface="Verdana"/>
              </a:rPr>
              <a:t>вих</a:t>
            </a:r>
            <a:r>
              <a:rPr sz="2000" spc="-114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55" dirty="0">
                <a:solidFill>
                  <a:srgbClr val="3D5E08"/>
                </a:solidFill>
                <a:latin typeface="Verdana"/>
                <a:cs typeface="Verdana"/>
              </a:rPr>
              <a:t>вна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29" dirty="0">
                <a:solidFill>
                  <a:srgbClr val="3D5E08"/>
                </a:solidFill>
                <a:latin typeface="Verdana"/>
                <a:cs typeface="Verdana"/>
              </a:rPr>
              <a:t>г</a:t>
            </a:r>
            <a:r>
              <a:rPr sz="2000" spc="20" dirty="0">
                <a:solidFill>
                  <a:srgbClr val="3D5E08"/>
                </a:solidFill>
                <a:latin typeface="Verdana"/>
                <a:cs typeface="Verdana"/>
              </a:rPr>
              <a:t>одина</a:t>
            </a:r>
            <a:r>
              <a:rPr sz="2000" spc="-1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04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8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кл</a:t>
            </a:r>
            <a:r>
              <a:rPr sz="2000" spc="190" dirty="0">
                <a:solidFill>
                  <a:srgbClr val="3D5E08"/>
                </a:solidFill>
                <a:latin typeface="Verdana"/>
                <a:cs typeface="Verdana"/>
              </a:rPr>
              <a:t>ас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600" spc="53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1600" spc="39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000" spc="-105" dirty="0">
                <a:solidFill>
                  <a:srgbClr val="3D5E08"/>
                </a:solidFill>
                <a:latin typeface="Verdana"/>
                <a:cs typeface="Verdana"/>
              </a:rPr>
              <a:t>підготовки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45" dirty="0">
                <a:solidFill>
                  <a:srgbClr val="3D5E08"/>
                </a:solidFill>
                <a:latin typeface="Verdana"/>
                <a:cs typeface="Verdana"/>
              </a:rPr>
              <a:t>сімейного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життя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04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5 </a:t>
            </a:r>
            <a:r>
              <a:rPr sz="2000" spc="5" dirty="0">
                <a:solidFill>
                  <a:srgbClr val="3D5E08"/>
                </a:solidFill>
                <a:latin typeface="Verdana"/>
                <a:cs typeface="Verdana"/>
              </a:rPr>
              <a:t>по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8</a:t>
            </a:r>
            <a:endParaRPr sz="20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2000" spc="20" dirty="0">
                <a:solidFill>
                  <a:srgbClr val="3D5E08"/>
                </a:solidFill>
                <a:latin typeface="Verdana"/>
                <a:cs typeface="Verdana"/>
              </a:rPr>
              <a:t>клас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771271"/>
            <a:ext cx="7715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90" dirty="0">
                <a:solidFill>
                  <a:srgbClr val="FFFFFF"/>
                </a:solidFill>
                <a:latin typeface="Tahoma"/>
                <a:cs typeface="Tahoma"/>
              </a:rPr>
              <a:t>WDŻ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pc="-175" dirty="0"/>
              <a:t>U</a:t>
            </a:r>
            <a:r>
              <a:rPr spc="-95" dirty="0"/>
              <a:t>dz</a:t>
            </a:r>
            <a:r>
              <a:rPr spc="-60" dirty="0"/>
              <a:t>i</a:t>
            </a:r>
            <a:r>
              <a:rPr spc="130" dirty="0"/>
              <a:t>a</a:t>
            </a:r>
            <a:r>
              <a:rPr spc="60" dirty="0"/>
              <a:t>ł</a:t>
            </a:r>
            <a:r>
              <a:rPr spc="-145" dirty="0"/>
              <a:t> </a:t>
            </a:r>
            <a:r>
              <a:rPr spc="-10" dirty="0"/>
              <a:t>uczn</a:t>
            </a:r>
            <a:r>
              <a:rPr dirty="0"/>
              <a:t>i</a:t>
            </a:r>
            <a:r>
              <a:rPr spc="10" dirty="0"/>
              <a:t>a</a:t>
            </a:r>
            <a:r>
              <a:rPr spc="-160" dirty="0"/>
              <a:t> </a:t>
            </a:r>
            <a:r>
              <a:rPr spc="25" dirty="0"/>
              <a:t>w</a:t>
            </a:r>
            <a:r>
              <a:rPr spc="-165" dirty="0"/>
              <a:t> </a:t>
            </a:r>
            <a:r>
              <a:rPr spc="-55" dirty="0"/>
              <a:t>zaję</a:t>
            </a:r>
            <a:r>
              <a:rPr spc="75" dirty="0"/>
              <a:t>ci</a:t>
            </a:r>
            <a:r>
              <a:rPr spc="105" dirty="0"/>
              <a:t>ach</a:t>
            </a:r>
          </a:p>
          <a:p>
            <a:pPr marL="12700" algn="just">
              <a:lnSpc>
                <a:spcPct val="100000"/>
              </a:lnSpc>
            </a:pPr>
            <a:r>
              <a:rPr spc="10" dirty="0"/>
              <a:t>„</a:t>
            </a:r>
            <a:r>
              <a:rPr spc="-45" dirty="0"/>
              <a:t>W</a:t>
            </a:r>
            <a:r>
              <a:rPr spc="20" dirty="0"/>
              <a:t>ychowan</a:t>
            </a:r>
            <a:r>
              <a:rPr spc="-5" dirty="0"/>
              <a:t>i</a:t>
            </a:r>
            <a:r>
              <a:rPr spc="110" dirty="0"/>
              <a:t>e</a:t>
            </a:r>
            <a:r>
              <a:rPr spc="-105" dirty="0"/>
              <a:t> </a:t>
            </a:r>
            <a:r>
              <a:rPr spc="114" dirty="0"/>
              <a:t>d</a:t>
            </a:r>
            <a:r>
              <a:rPr spc="95" dirty="0"/>
              <a:t>o</a:t>
            </a:r>
            <a:r>
              <a:rPr spc="-150" dirty="0"/>
              <a:t> </a:t>
            </a:r>
            <a:r>
              <a:rPr spc="-145" dirty="0"/>
              <a:t>ż</a:t>
            </a:r>
            <a:r>
              <a:rPr spc="-175" dirty="0"/>
              <a:t>y</a:t>
            </a:r>
            <a:r>
              <a:rPr spc="70" dirty="0"/>
              <a:t>c</a:t>
            </a:r>
            <a:r>
              <a:rPr spc="25" dirty="0"/>
              <a:t>i</a:t>
            </a:r>
            <a:r>
              <a:rPr spc="165" dirty="0"/>
              <a:t>a</a:t>
            </a:r>
            <a:r>
              <a:rPr spc="-155" dirty="0"/>
              <a:t> </a:t>
            </a:r>
            <a:r>
              <a:rPr spc="30" dirty="0"/>
              <a:t>w</a:t>
            </a:r>
            <a:r>
              <a:rPr spc="-165" dirty="0"/>
              <a:t> </a:t>
            </a:r>
            <a:r>
              <a:rPr spc="-65" dirty="0"/>
              <a:t>r</a:t>
            </a:r>
            <a:r>
              <a:rPr spc="-100" dirty="0"/>
              <a:t>o</a:t>
            </a:r>
            <a:r>
              <a:rPr spc="114" dirty="0"/>
              <a:t>d</a:t>
            </a:r>
            <a:r>
              <a:rPr spc="-150" dirty="0"/>
              <a:t>zin</a:t>
            </a:r>
            <a:r>
              <a:rPr spc="-105" dirty="0"/>
              <a:t>i</a:t>
            </a:r>
            <a:r>
              <a:rPr spc="80" dirty="0"/>
              <a:t>e”</a:t>
            </a:r>
            <a:r>
              <a:rPr spc="-150" dirty="0"/>
              <a:t> </a:t>
            </a:r>
            <a:r>
              <a:rPr spc="-30" dirty="0"/>
              <a:t>nie</a:t>
            </a:r>
          </a:p>
          <a:p>
            <a:pPr marL="12700" algn="just">
              <a:lnSpc>
                <a:spcPct val="100000"/>
              </a:lnSpc>
            </a:pPr>
            <a:r>
              <a:rPr spc="-70" dirty="0"/>
              <a:t>j</a:t>
            </a:r>
            <a:r>
              <a:rPr spc="-110" dirty="0"/>
              <a:t>e</a:t>
            </a:r>
            <a:r>
              <a:rPr spc="-220" dirty="0"/>
              <a:t>s</a:t>
            </a:r>
            <a:r>
              <a:rPr spc="-165" dirty="0"/>
              <a:t>t</a:t>
            </a:r>
            <a:r>
              <a:rPr spc="-175" dirty="0"/>
              <a:t> </a:t>
            </a:r>
            <a:r>
              <a:rPr spc="105" dirty="0"/>
              <a:t>ob</a:t>
            </a:r>
            <a:r>
              <a:rPr spc="90" dirty="0"/>
              <a:t>o</a:t>
            </a:r>
            <a:r>
              <a:rPr spc="-45" dirty="0"/>
              <a:t>wiązkow</a:t>
            </a:r>
            <a:r>
              <a:rPr spc="-50" dirty="0"/>
              <a:t>y</a:t>
            </a:r>
            <a:r>
              <a:rPr spc="-175" dirty="0"/>
              <a:t>.</a:t>
            </a:r>
          </a:p>
          <a:p>
            <a:pPr marL="12700" marR="59055" algn="just">
              <a:lnSpc>
                <a:spcPct val="100000"/>
              </a:lnSpc>
              <a:spcBef>
                <a:spcPts val="1080"/>
              </a:spcBef>
            </a:pPr>
            <a:r>
              <a:rPr spc="-175" dirty="0"/>
              <a:t>U</a:t>
            </a:r>
            <a:r>
              <a:rPr spc="30" dirty="0"/>
              <a:t>czeń</a:t>
            </a:r>
            <a:r>
              <a:rPr spc="-140" dirty="0"/>
              <a:t> </a:t>
            </a:r>
            <a:r>
              <a:rPr spc="-30" dirty="0"/>
              <a:t>nie</a:t>
            </a:r>
            <a:r>
              <a:rPr spc="-160" dirty="0"/>
              <a:t> </a:t>
            </a:r>
            <a:r>
              <a:rPr spc="-50" dirty="0"/>
              <a:t>bierze</a:t>
            </a:r>
            <a:r>
              <a:rPr spc="-160" dirty="0"/>
              <a:t> </a:t>
            </a:r>
            <a:r>
              <a:rPr spc="-20" dirty="0"/>
              <a:t>udziału</a:t>
            </a:r>
            <a:r>
              <a:rPr spc="-180" dirty="0"/>
              <a:t> </a:t>
            </a:r>
            <a:r>
              <a:rPr spc="25" dirty="0"/>
              <a:t>w</a:t>
            </a:r>
            <a:r>
              <a:rPr spc="-165" dirty="0"/>
              <a:t> </a:t>
            </a:r>
            <a:r>
              <a:rPr spc="-55" dirty="0"/>
              <a:t>zaję</a:t>
            </a:r>
            <a:r>
              <a:rPr spc="75" dirty="0"/>
              <a:t>ci</a:t>
            </a:r>
            <a:r>
              <a:rPr spc="105" dirty="0"/>
              <a:t>a</a:t>
            </a:r>
            <a:r>
              <a:rPr spc="10" dirty="0"/>
              <a:t>ch,  </a:t>
            </a:r>
            <a:r>
              <a:rPr spc="-70" dirty="0"/>
              <a:t>j</a:t>
            </a:r>
            <a:r>
              <a:rPr spc="-110" dirty="0"/>
              <a:t>e</a:t>
            </a:r>
            <a:r>
              <a:rPr spc="-95" dirty="0"/>
              <a:t>że</a:t>
            </a:r>
            <a:r>
              <a:rPr spc="-40" dirty="0"/>
              <a:t>l</a:t>
            </a:r>
            <a:r>
              <a:rPr spc="-150" dirty="0"/>
              <a:t>i</a:t>
            </a:r>
            <a:r>
              <a:rPr spc="-185" dirty="0"/>
              <a:t> </a:t>
            </a:r>
            <a:r>
              <a:rPr spc="-70" dirty="0"/>
              <a:t>j</a:t>
            </a:r>
            <a:r>
              <a:rPr spc="-110" dirty="0"/>
              <a:t>e</a:t>
            </a:r>
            <a:r>
              <a:rPr spc="100" dirty="0"/>
              <a:t>go</a:t>
            </a:r>
            <a:r>
              <a:rPr spc="-155" dirty="0"/>
              <a:t> </a:t>
            </a:r>
            <a:r>
              <a:rPr spc="-65" dirty="0"/>
              <a:t>r</a:t>
            </a:r>
            <a:r>
              <a:rPr spc="-100" dirty="0"/>
              <a:t>o</a:t>
            </a:r>
            <a:r>
              <a:rPr spc="-95" dirty="0"/>
              <a:t>dz</a:t>
            </a:r>
            <a:r>
              <a:rPr spc="-60" dirty="0"/>
              <a:t>i</a:t>
            </a:r>
            <a:r>
              <a:rPr spc="180" dirty="0"/>
              <a:t>ce</a:t>
            </a:r>
            <a:r>
              <a:rPr spc="-150" dirty="0"/>
              <a:t> </a:t>
            </a:r>
            <a:r>
              <a:rPr spc="5" dirty="0"/>
              <a:t>zgł</a:t>
            </a:r>
            <a:r>
              <a:rPr dirty="0"/>
              <a:t>o</a:t>
            </a:r>
            <a:r>
              <a:rPr spc="-100" dirty="0"/>
              <a:t>sz</a:t>
            </a:r>
            <a:r>
              <a:rPr spc="-110" dirty="0"/>
              <a:t>ą</a:t>
            </a:r>
            <a:r>
              <a:rPr spc="-150" dirty="0"/>
              <a:t> </a:t>
            </a:r>
            <a:r>
              <a:rPr dirty="0"/>
              <a:t>d</a:t>
            </a:r>
            <a:r>
              <a:rPr spc="-10" dirty="0"/>
              <a:t>y</a:t>
            </a:r>
            <a:r>
              <a:rPr spc="-114" dirty="0"/>
              <a:t>rek</a:t>
            </a:r>
            <a:r>
              <a:rPr spc="-70" dirty="0"/>
              <a:t>t</a:t>
            </a:r>
            <a:r>
              <a:rPr spc="-90" dirty="0"/>
              <a:t>o</a:t>
            </a:r>
            <a:r>
              <a:rPr spc="-75" dirty="0"/>
              <a:t>r</a:t>
            </a:r>
            <a:r>
              <a:rPr spc="-10" dirty="0"/>
              <a:t>owi  </a:t>
            </a:r>
            <a:r>
              <a:rPr spc="-120" dirty="0"/>
              <a:t>szko</a:t>
            </a:r>
            <a:r>
              <a:rPr spc="-70" dirty="0"/>
              <a:t>ł</a:t>
            </a:r>
            <a:r>
              <a:rPr spc="-110" dirty="0"/>
              <a:t>y</a:t>
            </a:r>
            <a:r>
              <a:rPr spc="-160" dirty="0"/>
              <a:t> </a:t>
            </a:r>
            <a:r>
              <a:rPr spc="30" dirty="0"/>
              <a:t>w</a:t>
            </a:r>
            <a:r>
              <a:rPr spc="-170" dirty="0"/>
              <a:t> </a:t>
            </a:r>
            <a:r>
              <a:rPr spc="5" dirty="0"/>
              <a:t>f</a:t>
            </a:r>
            <a:r>
              <a:rPr dirty="0"/>
              <a:t>o</a:t>
            </a:r>
            <a:r>
              <a:rPr spc="-195" dirty="0"/>
              <a:t>rm</a:t>
            </a:r>
            <a:r>
              <a:rPr spc="-90" dirty="0"/>
              <a:t>i</a:t>
            </a:r>
            <a:r>
              <a:rPr spc="110" dirty="0"/>
              <a:t>e</a:t>
            </a:r>
            <a:r>
              <a:rPr spc="-160" dirty="0"/>
              <a:t> </a:t>
            </a:r>
            <a:r>
              <a:rPr spc="-65" dirty="0"/>
              <a:t>pisemne</a:t>
            </a:r>
            <a:r>
              <a:rPr spc="-35" dirty="0"/>
              <a:t>j</a:t>
            </a:r>
            <a:r>
              <a:rPr spc="-175" dirty="0"/>
              <a:t> </a:t>
            </a:r>
            <a:r>
              <a:rPr spc="-110" dirty="0"/>
              <a:t>rez</a:t>
            </a:r>
            <a:r>
              <a:rPr spc="-135" dirty="0"/>
              <a:t>y</a:t>
            </a:r>
            <a:r>
              <a:rPr spc="90" dirty="0"/>
              <a:t>g</a:t>
            </a:r>
            <a:r>
              <a:rPr spc="40" dirty="0"/>
              <a:t>nację</a:t>
            </a:r>
          </a:p>
          <a:p>
            <a:pPr marL="12700" marR="153035">
              <a:lnSpc>
                <a:spcPct val="100000"/>
              </a:lnSpc>
              <a:spcBef>
                <a:spcPts val="5"/>
              </a:spcBef>
            </a:pPr>
            <a:r>
              <a:rPr spc="-200" dirty="0"/>
              <a:t>z</a:t>
            </a:r>
            <a:r>
              <a:rPr spc="-150" dirty="0"/>
              <a:t> </a:t>
            </a:r>
            <a:r>
              <a:rPr spc="-80" dirty="0"/>
              <a:t>udz</a:t>
            </a:r>
            <a:r>
              <a:rPr spc="-50" dirty="0"/>
              <a:t>i</a:t>
            </a:r>
            <a:r>
              <a:rPr spc="35" dirty="0"/>
              <a:t>ał</a:t>
            </a:r>
            <a:r>
              <a:rPr spc="60" dirty="0"/>
              <a:t>u</a:t>
            </a:r>
            <a:r>
              <a:rPr spc="-175" dirty="0"/>
              <a:t> </a:t>
            </a:r>
            <a:r>
              <a:rPr spc="-10" dirty="0"/>
              <a:t>uczn</a:t>
            </a:r>
            <a:r>
              <a:rPr dirty="0"/>
              <a:t>i</a:t>
            </a:r>
            <a:r>
              <a:rPr spc="10" dirty="0"/>
              <a:t>a</a:t>
            </a:r>
            <a:r>
              <a:rPr spc="-170" dirty="0"/>
              <a:t> </a:t>
            </a:r>
            <a:r>
              <a:rPr spc="25" dirty="0"/>
              <a:t>w</a:t>
            </a:r>
            <a:r>
              <a:rPr spc="-165" dirty="0"/>
              <a:t> </a:t>
            </a:r>
            <a:r>
              <a:rPr spc="-55" dirty="0"/>
              <a:t>zaję</a:t>
            </a:r>
            <a:r>
              <a:rPr spc="75" dirty="0"/>
              <a:t>ci</a:t>
            </a:r>
            <a:r>
              <a:rPr spc="105" dirty="0"/>
              <a:t>a</a:t>
            </a:r>
            <a:r>
              <a:rPr spc="10" dirty="0"/>
              <a:t>ch.</a:t>
            </a:r>
            <a:r>
              <a:rPr spc="-160" dirty="0"/>
              <a:t> </a:t>
            </a:r>
            <a:r>
              <a:rPr spc="-20" dirty="0"/>
              <a:t>Zajęcia  </a:t>
            </a:r>
            <a:r>
              <a:rPr spc="-30" dirty="0"/>
              <a:t>nie</a:t>
            </a:r>
            <a:r>
              <a:rPr spc="-150" dirty="0"/>
              <a:t> </a:t>
            </a:r>
            <a:r>
              <a:rPr spc="105" dirty="0"/>
              <a:t>po</a:t>
            </a:r>
            <a:r>
              <a:rPr spc="100" dirty="0"/>
              <a:t>d</a:t>
            </a:r>
            <a:r>
              <a:rPr spc="-145" dirty="0"/>
              <a:t>l</a:t>
            </a:r>
            <a:r>
              <a:rPr spc="50" dirty="0"/>
              <a:t>egają</a:t>
            </a:r>
            <a:r>
              <a:rPr spc="-165" dirty="0"/>
              <a:t> </a:t>
            </a:r>
            <a:r>
              <a:rPr spc="60" dirty="0"/>
              <a:t>ocenie</a:t>
            </a:r>
            <a:r>
              <a:rPr spc="-160" dirty="0"/>
              <a:t> </a:t>
            </a:r>
            <a:r>
              <a:rPr spc="-150" dirty="0"/>
              <a:t>i</a:t>
            </a:r>
            <a:r>
              <a:rPr spc="-160" dirty="0"/>
              <a:t> </a:t>
            </a:r>
            <a:r>
              <a:rPr spc="-30" dirty="0"/>
              <a:t>nie</a:t>
            </a:r>
            <a:r>
              <a:rPr spc="-150" dirty="0"/>
              <a:t> </a:t>
            </a:r>
            <a:r>
              <a:rPr spc="-5" dirty="0"/>
              <a:t>mają  </a:t>
            </a:r>
            <a:r>
              <a:rPr dirty="0"/>
              <a:t>wpływ</a:t>
            </a:r>
            <a:r>
              <a:rPr spc="5" dirty="0"/>
              <a:t>u</a:t>
            </a:r>
            <a:r>
              <a:rPr spc="-175" dirty="0"/>
              <a:t> </a:t>
            </a:r>
            <a:r>
              <a:rPr spc="60" dirty="0"/>
              <a:t>na</a:t>
            </a:r>
            <a:r>
              <a:rPr spc="-150" dirty="0"/>
              <a:t> </a:t>
            </a:r>
            <a:r>
              <a:rPr spc="-15" dirty="0"/>
              <a:t>pr</a:t>
            </a:r>
            <a:r>
              <a:rPr spc="-25" dirty="0"/>
              <a:t>o</a:t>
            </a:r>
            <a:r>
              <a:rPr spc="20" dirty="0"/>
              <a:t>mocję</a:t>
            </a:r>
            <a:r>
              <a:rPr spc="-160" dirty="0"/>
              <a:t> </a:t>
            </a:r>
            <a:r>
              <a:rPr spc="-10" dirty="0"/>
              <a:t>uczn</a:t>
            </a:r>
            <a:r>
              <a:rPr dirty="0"/>
              <a:t>i</a:t>
            </a:r>
            <a:r>
              <a:rPr spc="10" dirty="0"/>
              <a:t>a</a:t>
            </a:r>
            <a:r>
              <a:rPr spc="-170" dirty="0"/>
              <a:t> </a:t>
            </a:r>
            <a:r>
              <a:rPr spc="105" dirty="0"/>
              <a:t>d</a:t>
            </a:r>
            <a:r>
              <a:rPr spc="110" dirty="0"/>
              <a:t>o</a:t>
            </a:r>
            <a:r>
              <a:rPr spc="-155" dirty="0"/>
              <a:t> </a:t>
            </a:r>
            <a:r>
              <a:rPr spc="-225" dirty="0"/>
              <a:t>k</a:t>
            </a:r>
            <a:r>
              <a:rPr spc="-100" dirty="0"/>
              <a:t>l</a:t>
            </a:r>
            <a:r>
              <a:rPr spc="-65" dirty="0"/>
              <a:t>asy  </a:t>
            </a:r>
            <a:r>
              <a:rPr spc="-15" dirty="0"/>
              <a:t>pr</a:t>
            </a:r>
            <a:r>
              <a:rPr spc="-25" dirty="0"/>
              <a:t>o</a:t>
            </a:r>
            <a:r>
              <a:rPr spc="-90" dirty="0"/>
              <a:t>g</a:t>
            </a:r>
            <a:r>
              <a:rPr spc="-75" dirty="0"/>
              <a:t>r</a:t>
            </a:r>
            <a:r>
              <a:rPr spc="60" dirty="0"/>
              <a:t>amow</a:t>
            </a:r>
            <a:r>
              <a:rPr spc="55" dirty="0"/>
              <a:t>o</a:t>
            </a:r>
            <a:r>
              <a:rPr spc="-170" dirty="0"/>
              <a:t> </a:t>
            </a:r>
            <a:r>
              <a:rPr spc="-145" dirty="0"/>
              <a:t>wyższe</a:t>
            </a:r>
            <a:r>
              <a:rPr spc="-85" dirty="0"/>
              <a:t>j</a:t>
            </a:r>
            <a:r>
              <a:rPr spc="-165" dirty="0"/>
              <a:t> </a:t>
            </a:r>
            <a:r>
              <a:rPr spc="-15" dirty="0"/>
              <a:t>an</a:t>
            </a:r>
            <a:r>
              <a:rPr spc="-5" dirty="0"/>
              <a:t>i</a:t>
            </a:r>
            <a:r>
              <a:rPr spc="-160" dirty="0"/>
              <a:t> </a:t>
            </a:r>
            <a:r>
              <a:rPr spc="60" dirty="0"/>
              <a:t>na</a:t>
            </a:r>
          </a:p>
          <a:p>
            <a:pPr marL="12700">
              <a:lnSpc>
                <a:spcPct val="100000"/>
              </a:lnSpc>
            </a:pPr>
            <a:r>
              <a:rPr spc="-120" dirty="0"/>
              <a:t>u</a:t>
            </a:r>
            <a:r>
              <a:rPr spc="-105" dirty="0"/>
              <a:t>k</a:t>
            </a:r>
            <a:r>
              <a:rPr spc="15" dirty="0"/>
              <a:t>ończenie</a:t>
            </a:r>
            <a:r>
              <a:rPr spc="-170" dirty="0"/>
              <a:t> </a:t>
            </a:r>
            <a:r>
              <a:rPr spc="-110" dirty="0"/>
              <a:t>szkoł</a:t>
            </a:r>
            <a:r>
              <a:rPr spc="-120" dirty="0"/>
              <a:t>y</a:t>
            </a:r>
            <a:r>
              <a:rPr spc="-175" dirty="0"/>
              <a:t> </a:t>
            </a:r>
            <a:r>
              <a:rPr spc="-90" dirty="0"/>
              <a:t>prze</a:t>
            </a:r>
            <a:r>
              <a:rPr spc="-85" dirty="0"/>
              <a:t>z</a:t>
            </a:r>
            <a:r>
              <a:rPr spc="-165" dirty="0"/>
              <a:t> </a:t>
            </a:r>
            <a:r>
              <a:rPr spc="-10" dirty="0"/>
              <a:t>uczn</a:t>
            </a:r>
            <a:r>
              <a:rPr spc="-60" dirty="0"/>
              <a:t>ia.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0827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підготовки</a:t>
            </a:r>
            <a:r>
              <a:rPr spc="-45" dirty="0"/>
              <a:t> </a:t>
            </a:r>
            <a:r>
              <a:rPr spc="35" dirty="0"/>
              <a:t>до</a:t>
            </a:r>
            <a:r>
              <a:rPr spc="-50" dirty="0"/>
              <a:t> </a:t>
            </a:r>
            <a:r>
              <a:rPr spc="-20" dirty="0"/>
              <a:t>сімейного</a:t>
            </a:r>
            <a:r>
              <a:rPr spc="-55" dirty="0"/>
              <a:t> </a:t>
            </a:r>
            <a:r>
              <a:rPr spc="-114" dirty="0"/>
              <a:t>життя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886069" y="1758442"/>
            <a:ext cx="4726305" cy="3517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225" dirty="0">
                <a:solidFill>
                  <a:srgbClr val="3D5E08"/>
                </a:solidFill>
                <a:latin typeface="Verdana"/>
                <a:cs typeface="Verdana"/>
              </a:rPr>
              <a:t>Є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3D5E08"/>
                </a:solidFill>
                <a:latin typeface="Verdana"/>
                <a:cs typeface="Verdana"/>
              </a:rPr>
              <a:t>також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45" dirty="0">
                <a:solidFill>
                  <a:srgbClr val="3D5E08"/>
                </a:solidFill>
                <a:latin typeface="Verdana"/>
                <a:cs typeface="Verdana"/>
              </a:rPr>
              <a:t>пр</a:t>
            </a:r>
            <a:r>
              <a:rPr sz="2000" spc="55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000" spc="150" dirty="0">
                <a:solidFill>
                  <a:srgbClr val="3D5E08"/>
                </a:solidFill>
                <a:latin typeface="Verdana"/>
                <a:cs typeface="Verdana"/>
              </a:rPr>
              <a:t>дм</a:t>
            </a:r>
            <a:r>
              <a:rPr sz="2000" spc="14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ти,</a:t>
            </a:r>
            <a:r>
              <a:rPr sz="20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15" dirty="0">
                <a:solidFill>
                  <a:srgbClr val="3D5E08"/>
                </a:solidFill>
                <a:latin typeface="Verdana"/>
                <a:cs typeface="Verdana"/>
              </a:rPr>
              <a:t>які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3D5E08"/>
                </a:solidFill>
                <a:latin typeface="Verdana"/>
                <a:cs typeface="Verdana"/>
              </a:rPr>
              <a:t>дитина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15" dirty="0">
                <a:solidFill>
                  <a:srgbClr val="3D5E08"/>
                </a:solidFill>
                <a:latin typeface="Verdana"/>
                <a:cs typeface="Verdana"/>
              </a:rPr>
              <a:t>вив</a:t>
            </a:r>
            <a:r>
              <a:rPr sz="2000" spc="-220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000" spc="175" dirty="0">
                <a:solidFill>
                  <a:srgbClr val="3D5E08"/>
                </a:solidFill>
                <a:latin typeface="Verdana"/>
                <a:cs typeface="Verdana"/>
              </a:rPr>
              <a:t>ає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тільки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0" dirty="0">
                <a:solidFill>
                  <a:srgbClr val="3D5E08"/>
                </a:solidFill>
                <a:latin typeface="Verdana"/>
                <a:cs typeface="Verdana"/>
              </a:rPr>
              <a:t>за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3D5E08"/>
                </a:solidFill>
                <a:latin typeface="Verdana"/>
                <a:cs typeface="Verdana"/>
              </a:rPr>
              <a:t>зг</a:t>
            </a:r>
            <a:r>
              <a:rPr sz="2000" spc="-13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35" dirty="0">
                <a:solidFill>
                  <a:srgbClr val="3D5E08"/>
                </a:solidFill>
                <a:latin typeface="Verdana"/>
                <a:cs typeface="Verdana"/>
              </a:rPr>
              <a:t>д</a:t>
            </a:r>
            <a:r>
              <a:rPr sz="2000" spc="2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5" dirty="0">
                <a:solidFill>
                  <a:srgbClr val="3D5E08"/>
                </a:solidFill>
                <a:latin typeface="Verdana"/>
                <a:cs typeface="Verdana"/>
              </a:rPr>
              <a:t>ю</a:t>
            </a:r>
            <a:r>
              <a:rPr sz="200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14" dirty="0">
                <a:solidFill>
                  <a:srgbClr val="3D5E08"/>
                </a:solidFill>
                <a:latin typeface="Verdana"/>
                <a:cs typeface="Verdana"/>
              </a:rPr>
              <a:t>батьків.</a:t>
            </a:r>
            <a:endParaRPr sz="2000">
              <a:latin typeface="Verdana"/>
              <a:cs typeface="Verdana"/>
            </a:endParaRPr>
          </a:p>
          <a:p>
            <a:pPr marL="12700" marR="59690">
              <a:lnSpc>
                <a:spcPct val="100000"/>
              </a:lnSpc>
              <a:spcBef>
                <a:spcPts val="1080"/>
              </a:spcBef>
            </a:pP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Це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ре</a:t>
            </a:r>
            <a:r>
              <a:rPr sz="2000" spc="-185" dirty="0">
                <a:solidFill>
                  <a:srgbClr val="3D5E08"/>
                </a:solidFill>
                <a:latin typeface="Verdana"/>
                <a:cs typeface="Verdana"/>
              </a:rPr>
              <a:t>ліг</a:t>
            </a:r>
            <a:r>
              <a:rPr sz="2000" spc="-12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310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0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3D5E08"/>
                </a:solidFill>
                <a:latin typeface="Verdana"/>
                <a:cs typeface="Verdana"/>
              </a:rPr>
              <a:t>ети</a:t>
            </a:r>
            <a:r>
              <a:rPr sz="2000" spc="-5" dirty="0">
                <a:solidFill>
                  <a:srgbClr val="3D5E08"/>
                </a:solidFill>
                <a:latin typeface="Verdana"/>
                <a:cs typeface="Verdana"/>
              </a:rPr>
              <a:t>ка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5" dirty="0">
                <a:solidFill>
                  <a:srgbClr val="3D5E08"/>
                </a:solidFill>
                <a:latin typeface="Verdana"/>
                <a:cs typeface="Verdana"/>
              </a:rPr>
              <a:t>курс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30" dirty="0">
                <a:solidFill>
                  <a:srgbClr val="3D5E08"/>
                </a:solidFill>
                <a:latin typeface="Verdana"/>
                <a:cs typeface="Verdana"/>
              </a:rPr>
              <a:t>під</a:t>
            </a:r>
            <a:r>
              <a:rPr sz="2000" spc="-125" dirty="0">
                <a:solidFill>
                  <a:srgbClr val="3D5E08"/>
                </a:solidFill>
                <a:latin typeface="Verdana"/>
                <a:cs typeface="Verdana"/>
              </a:rPr>
              <a:t>г</a:t>
            </a:r>
            <a:r>
              <a:rPr sz="2000" spc="-10" dirty="0">
                <a:solidFill>
                  <a:srgbClr val="3D5E08"/>
                </a:solidFill>
                <a:latin typeface="Verdana"/>
                <a:cs typeface="Verdana"/>
              </a:rPr>
              <a:t>от</a:t>
            </a:r>
            <a:r>
              <a:rPr sz="2000" spc="-2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вки</a:t>
            </a:r>
            <a:r>
              <a:rPr sz="200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3D5E08"/>
                </a:solidFill>
                <a:latin typeface="Verdana"/>
                <a:cs typeface="Verdana"/>
              </a:rPr>
              <a:t>до  </a:t>
            </a:r>
            <a:r>
              <a:rPr sz="2000" spc="45" dirty="0">
                <a:solidFill>
                  <a:srgbClr val="3D5E08"/>
                </a:solidFill>
                <a:latin typeface="Verdana"/>
                <a:cs typeface="Verdana"/>
              </a:rPr>
              <a:t>сімейного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життя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3D5E08"/>
                </a:solidFill>
                <a:latin typeface="Verdana"/>
                <a:cs typeface="Verdana"/>
              </a:rPr>
              <a:t>Участь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2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000" spc="-229" dirty="0">
                <a:solidFill>
                  <a:srgbClr val="3D5E08"/>
                </a:solidFill>
                <a:latin typeface="Verdana"/>
                <a:cs typeface="Verdana"/>
              </a:rPr>
              <a:t>чня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54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заняттях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000" spc="-1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90" dirty="0">
                <a:solidFill>
                  <a:srgbClr val="3D5E08"/>
                </a:solidFill>
                <a:latin typeface="Verdana"/>
                <a:cs typeface="Verdana"/>
              </a:rPr>
              <a:t>є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обо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-130" dirty="0">
                <a:solidFill>
                  <a:srgbClr val="3D5E08"/>
                </a:solidFill>
                <a:latin typeface="Verdana"/>
                <a:cs typeface="Verdana"/>
              </a:rPr>
              <a:t>’яз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к</a:t>
            </a:r>
            <a:r>
              <a:rPr sz="2000" spc="-8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9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-30" dirty="0">
                <a:solidFill>
                  <a:srgbClr val="3D5E08"/>
                </a:solidFill>
                <a:latin typeface="Verdana"/>
                <a:cs typeface="Verdana"/>
              </a:rPr>
              <a:t>ою.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2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000" spc="-125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000" spc="15" dirty="0">
                <a:solidFill>
                  <a:srgbClr val="3D5E08"/>
                </a:solidFill>
                <a:latin typeface="Verdana"/>
                <a:cs typeface="Verdana"/>
              </a:rPr>
              <a:t>ен</a:t>
            </a:r>
            <a:r>
              <a:rPr sz="2000" spc="-200" dirty="0">
                <a:solidFill>
                  <a:srgbClr val="3D5E08"/>
                </a:solidFill>
                <a:latin typeface="Verdana"/>
                <a:cs typeface="Verdana"/>
              </a:rPr>
              <a:t>ь</a:t>
            </a:r>
            <a:r>
              <a:rPr sz="20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не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114" dirty="0">
                <a:solidFill>
                  <a:srgbClr val="3D5E08"/>
                </a:solidFill>
                <a:latin typeface="Verdana"/>
                <a:cs typeface="Verdana"/>
              </a:rPr>
              <a:t>бере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2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000" spc="-305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асті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54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занятт</a:t>
            </a:r>
            <a:r>
              <a:rPr sz="2000" spc="-190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000" spc="-200" dirty="0">
                <a:solidFill>
                  <a:srgbClr val="3D5E08"/>
                </a:solidFill>
                <a:latin typeface="Verdana"/>
                <a:cs typeface="Verdana"/>
              </a:rPr>
              <a:t>х,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320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000" spc="50" dirty="0">
                <a:solidFill>
                  <a:srgbClr val="3D5E08"/>
                </a:solidFill>
                <a:latin typeface="Verdana"/>
                <a:cs typeface="Verdana"/>
              </a:rPr>
              <a:t>кщо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3D5E08"/>
                </a:solidFill>
                <a:latin typeface="Verdana"/>
                <a:cs typeface="Verdana"/>
              </a:rPr>
              <a:t>й</a:t>
            </a:r>
            <a:r>
              <a:rPr sz="2000" spc="1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60" dirty="0">
                <a:solidFill>
                  <a:srgbClr val="3D5E08"/>
                </a:solidFill>
                <a:latin typeface="Verdana"/>
                <a:cs typeface="Verdana"/>
              </a:rPr>
              <a:t>го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40" dirty="0">
                <a:solidFill>
                  <a:srgbClr val="3D5E08"/>
                </a:solidFill>
                <a:latin typeface="Verdana"/>
                <a:cs typeface="Verdana"/>
              </a:rPr>
              <a:t>бат</a:t>
            </a:r>
            <a:r>
              <a:rPr sz="2000" spc="-35" dirty="0">
                <a:solidFill>
                  <a:srgbClr val="3D5E08"/>
                </a:solidFill>
                <a:latin typeface="Verdana"/>
                <a:cs typeface="Verdana"/>
              </a:rPr>
              <a:t>ь</a:t>
            </a:r>
            <a:r>
              <a:rPr sz="2000" spc="-114" dirty="0">
                <a:solidFill>
                  <a:srgbClr val="3D5E08"/>
                </a:solidFill>
                <a:latin typeface="Verdana"/>
                <a:cs typeface="Verdana"/>
              </a:rPr>
              <a:t>ки</a:t>
            </a:r>
            <a:r>
              <a:rPr sz="20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3D5E08"/>
                </a:solidFill>
                <a:latin typeface="Verdana"/>
                <a:cs typeface="Verdana"/>
              </a:rPr>
              <a:t>пис</a:t>
            </a:r>
            <a:r>
              <a:rPr sz="2000" spc="-25" dirty="0">
                <a:solidFill>
                  <a:srgbClr val="3D5E08"/>
                </a:solidFill>
                <a:latin typeface="Verdana"/>
                <a:cs typeface="Verdana"/>
              </a:rPr>
              <a:t>ь</a:t>
            </a:r>
            <a:r>
              <a:rPr sz="2000" spc="75" dirty="0">
                <a:solidFill>
                  <a:srgbClr val="3D5E08"/>
                </a:solidFill>
                <a:latin typeface="Verdana"/>
                <a:cs typeface="Verdana"/>
              </a:rPr>
              <a:t>мово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27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-14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55" dirty="0">
                <a:solidFill>
                  <a:srgbClr val="3D5E08"/>
                </a:solidFill>
                <a:latin typeface="Verdana"/>
                <a:cs typeface="Verdana"/>
              </a:rPr>
              <a:t>домляють</a:t>
            </a:r>
            <a:endParaRPr sz="2000">
              <a:latin typeface="Verdana"/>
              <a:cs typeface="Verdana"/>
            </a:endParaRPr>
          </a:p>
          <a:p>
            <a:pPr marL="12700" marR="82550">
              <a:lnSpc>
                <a:spcPct val="100000"/>
              </a:lnSpc>
            </a:pPr>
            <a:r>
              <a:rPr sz="2000" spc="35" dirty="0">
                <a:solidFill>
                  <a:srgbClr val="3D5E08"/>
                </a:solidFill>
                <a:latin typeface="Verdana"/>
                <a:cs typeface="Verdana"/>
              </a:rPr>
              <a:t>дир</a:t>
            </a:r>
            <a:r>
              <a:rPr sz="2000" spc="4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000" spc="-5" dirty="0">
                <a:solidFill>
                  <a:srgbClr val="3D5E08"/>
                </a:solidFill>
                <a:latin typeface="Verdana"/>
                <a:cs typeface="Verdana"/>
              </a:rPr>
              <a:t>ктора</a:t>
            </a:r>
            <a:r>
              <a:rPr sz="20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3D5E08"/>
                </a:solidFill>
                <a:latin typeface="Verdana"/>
                <a:cs typeface="Verdana"/>
              </a:rPr>
              <a:t>школи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40" dirty="0">
                <a:solidFill>
                  <a:srgbClr val="3D5E08"/>
                </a:solidFill>
                <a:latin typeface="Verdana"/>
                <a:cs typeface="Verdana"/>
              </a:rPr>
              <a:t>пр</a:t>
            </a:r>
            <a:r>
              <a:rPr sz="2000" spc="4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3D5E08"/>
                </a:solidFill>
                <a:latin typeface="Verdana"/>
                <a:cs typeface="Verdana"/>
              </a:rPr>
              <a:t>с</a:t>
            </a:r>
            <a:r>
              <a:rPr sz="2000" spc="-2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45" dirty="0">
                <a:solidFill>
                  <a:srgbClr val="3D5E08"/>
                </a:solidFill>
                <a:latin typeface="Verdana"/>
                <a:cs typeface="Verdana"/>
              </a:rPr>
              <a:t>ою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7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-14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дмову  </a:t>
            </a:r>
            <a:r>
              <a:rPr sz="2000" spc="-27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-14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35" dirty="0">
                <a:solidFill>
                  <a:srgbClr val="3D5E08"/>
                </a:solidFill>
                <a:latin typeface="Verdana"/>
                <a:cs typeface="Verdana"/>
              </a:rPr>
              <a:t>д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25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000" spc="-65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000" spc="-50" dirty="0">
                <a:solidFill>
                  <a:srgbClr val="3D5E08"/>
                </a:solidFill>
                <a:latin typeface="Verdana"/>
                <a:cs typeface="Verdana"/>
              </a:rPr>
              <a:t>сті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54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заняттях.</a:t>
            </a:r>
            <a:r>
              <a:rPr sz="20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3D5E08"/>
                </a:solidFill>
                <a:latin typeface="Verdana"/>
                <a:cs typeface="Verdana"/>
              </a:rPr>
              <a:t>Заня</a:t>
            </a:r>
            <a:r>
              <a:rPr sz="2000" spc="-254" dirty="0">
                <a:solidFill>
                  <a:srgbClr val="3D5E08"/>
                </a:solidFill>
                <a:latin typeface="Verdana"/>
                <a:cs typeface="Verdana"/>
              </a:rPr>
              <a:t>ття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не</a:t>
            </a:r>
            <a:endParaRPr sz="2000">
              <a:latin typeface="Verdana"/>
              <a:cs typeface="Verdana"/>
            </a:endParaRPr>
          </a:p>
          <a:p>
            <a:pPr marL="12700" marR="988060">
              <a:lnSpc>
                <a:spcPct val="100000"/>
              </a:lnSpc>
            </a:pPr>
            <a:r>
              <a:rPr sz="2000" spc="-15" dirty="0">
                <a:solidFill>
                  <a:srgbClr val="3D5E08"/>
                </a:solidFill>
                <a:latin typeface="Verdana"/>
                <a:cs typeface="Verdana"/>
              </a:rPr>
              <a:t>оц</a:t>
            </a:r>
            <a:r>
              <a:rPr sz="2000" spc="-2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4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000" spc="-45" dirty="0">
                <a:solidFill>
                  <a:srgbClr val="3D5E08"/>
                </a:solidFill>
                <a:latin typeface="Verdana"/>
                <a:cs typeface="Verdana"/>
              </a:rPr>
              <a:t>ю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ют</a:t>
            </a:r>
            <a:r>
              <a:rPr sz="2000" spc="-125" dirty="0">
                <a:solidFill>
                  <a:srgbClr val="3D5E08"/>
                </a:solidFill>
                <a:latin typeface="Verdana"/>
                <a:cs typeface="Verdana"/>
              </a:rPr>
              <a:t>ь</a:t>
            </a:r>
            <a:r>
              <a:rPr sz="2000" spc="-40" dirty="0">
                <a:solidFill>
                  <a:srgbClr val="3D5E08"/>
                </a:solidFill>
                <a:latin typeface="Verdana"/>
                <a:cs typeface="Verdana"/>
              </a:rPr>
              <a:t>ся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25" dirty="0">
                <a:solidFill>
                  <a:srgbClr val="3D5E08"/>
                </a:solidFill>
                <a:latin typeface="Verdana"/>
                <a:cs typeface="Verdana"/>
              </a:rPr>
              <a:t>впли</a:t>
            </a:r>
            <a:r>
              <a:rPr sz="2000" spc="-105" dirty="0">
                <a:solidFill>
                  <a:srgbClr val="3D5E08"/>
                </a:solidFill>
                <a:latin typeface="Verdana"/>
                <a:cs typeface="Verdana"/>
              </a:rPr>
              <a:t>вають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30" dirty="0">
                <a:solidFill>
                  <a:srgbClr val="3D5E08"/>
                </a:solidFill>
                <a:latin typeface="Verdana"/>
                <a:cs typeface="Verdana"/>
              </a:rPr>
              <a:t>на  </a:t>
            </a:r>
            <a:r>
              <a:rPr sz="2000" spc="-12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000" spc="-15" dirty="0">
                <a:solidFill>
                  <a:srgbClr val="3D5E08"/>
                </a:solidFill>
                <a:latin typeface="Verdana"/>
                <a:cs typeface="Verdana"/>
              </a:rPr>
              <a:t>спішн</a:t>
            </a:r>
            <a:r>
              <a:rPr sz="2000" spc="-2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65" dirty="0">
                <a:solidFill>
                  <a:srgbClr val="3D5E08"/>
                </a:solidFill>
                <a:latin typeface="Verdana"/>
                <a:cs typeface="Verdana"/>
              </a:rPr>
              <a:t>сть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04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000" spc="-220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000" spc="-195" dirty="0">
                <a:solidFill>
                  <a:srgbClr val="3D5E08"/>
                </a:solidFill>
                <a:latin typeface="Verdana"/>
                <a:cs typeface="Verdana"/>
              </a:rPr>
              <a:t>ня.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637894" y="5724984"/>
            <a:ext cx="828040" cy="565150"/>
            <a:chOff x="10637894" y="5724984"/>
            <a:chExt cx="828040" cy="56515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08259" y="5724984"/>
              <a:ext cx="94123" cy="9412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24744" y="5960301"/>
              <a:ext cx="75299" cy="75301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01187" y="5724984"/>
              <a:ext cx="94123" cy="9412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03527" y="5960301"/>
              <a:ext cx="75299" cy="75301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637894" y="5838275"/>
              <a:ext cx="828040" cy="451484"/>
            </a:xfrm>
            <a:custGeom>
              <a:avLst/>
              <a:gdLst/>
              <a:ahLst/>
              <a:cxnLst/>
              <a:rect l="l" t="t" r="r" b="b"/>
              <a:pathLst>
                <a:path w="828040" h="451485">
                  <a:moveTo>
                    <a:pt x="525897" y="0"/>
                  </a:moveTo>
                  <a:lnTo>
                    <a:pt x="474085" y="7706"/>
                  </a:lnTo>
                  <a:lnTo>
                    <a:pt x="439304" y="33547"/>
                  </a:lnTo>
                  <a:lnTo>
                    <a:pt x="413890" y="135204"/>
                  </a:lnTo>
                  <a:lnTo>
                    <a:pt x="388477" y="29782"/>
                  </a:lnTo>
                  <a:lnTo>
                    <a:pt x="385653" y="25075"/>
                  </a:lnTo>
                  <a:lnTo>
                    <a:pt x="364593" y="12015"/>
                  </a:lnTo>
                  <a:lnTo>
                    <a:pt x="344239" y="4368"/>
                  </a:lnTo>
                  <a:lnTo>
                    <a:pt x="318825" y="0"/>
                  </a:lnTo>
                  <a:lnTo>
                    <a:pt x="293529" y="955"/>
                  </a:lnTo>
                  <a:lnTo>
                    <a:pt x="247629" y="17207"/>
                  </a:lnTo>
                  <a:lnTo>
                    <a:pt x="198347" y="174737"/>
                  </a:lnTo>
                  <a:lnTo>
                    <a:pt x="140931" y="215212"/>
                  </a:lnTo>
                  <a:lnTo>
                    <a:pt x="122459" y="208858"/>
                  </a:lnTo>
                  <a:lnTo>
                    <a:pt x="96693" y="206740"/>
                  </a:lnTo>
                  <a:lnTo>
                    <a:pt x="83516" y="209564"/>
                  </a:lnTo>
                  <a:lnTo>
                    <a:pt x="44204" y="231669"/>
                  </a:lnTo>
                  <a:lnTo>
                    <a:pt x="1632" y="321575"/>
                  </a:lnTo>
                  <a:lnTo>
                    <a:pt x="0" y="328031"/>
                  </a:lnTo>
                  <a:lnTo>
                    <a:pt x="573" y="334400"/>
                  </a:lnTo>
                  <a:lnTo>
                    <a:pt x="3088" y="340239"/>
                  </a:lnTo>
                  <a:lnTo>
                    <a:pt x="7279" y="345107"/>
                  </a:lnTo>
                  <a:lnTo>
                    <a:pt x="14809" y="347930"/>
                  </a:lnTo>
                  <a:lnTo>
                    <a:pt x="26104" y="347930"/>
                  </a:lnTo>
                  <a:lnTo>
                    <a:pt x="32693" y="343224"/>
                  </a:lnTo>
                  <a:lnTo>
                    <a:pt x="56220" y="287689"/>
                  </a:lnTo>
                  <a:lnTo>
                    <a:pt x="56220" y="451470"/>
                  </a:lnTo>
                  <a:lnTo>
                    <a:pt x="93869" y="451470"/>
                  </a:lnTo>
                  <a:lnTo>
                    <a:pt x="93869" y="338518"/>
                  </a:lnTo>
                  <a:lnTo>
                    <a:pt x="112694" y="338518"/>
                  </a:lnTo>
                  <a:lnTo>
                    <a:pt x="112694" y="451470"/>
                  </a:lnTo>
                  <a:lnTo>
                    <a:pt x="150344" y="451470"/>
                  </a:lnTo>
                  <a:lnTo>
                    <a:pt x="150344" y="253804"/>
                  </a:lnTo>
                  <a:lnTo>
                    <a:pt x="229408" y="199210"/>
                  </a:lnTo>
                  <a:lnTo>
                    <a:pt x="232231" y="195445"/>
                  </a:lnTo>
                  <a:lnTo>
                    <a:pt x="263292" y="65550"/>
                  </a:lnTo>
                  <a:lnTo>
                    <a:pt x="263292" y="451470"/>
                  </a:lnTo>
                  <a:lnTo>
                    <a:pt x="300942" y="451470"/>
                  </a:lnTo>
                  <a:lnTo>
                    <a:pt x="300942" y="234978"/>
                  </a:lnTo>
                  <a:lnTo>
                    <a:pt x="319766" y="234978"/>
                  </a:lnTo>
                  <a:lnTo>
                    <a:pt x="319766" y="451470"/>
                  </a:lnTo>
                  <a:lnTo>
                    <a:pt x="357416" y="451470"/>
                  </a:lnTo>
                  <a:lnTo>
                    <a:pt x="357416" y="65550"/>
                  </a:lnTo>
                  <a:lnTo>
                    <a:pt x="397889" y="229331"/>
                  </a:lnTo>
                  <a:lnTo>
                    <a:pt x="405419" y="234978"/>
                  </a:lnTo>
                  <a:lnTo>
                    <a:pt x="422361" y="234978"/>
                  </a:lnTo>
                  <a:lnTo>
                    <a:pt x="429891" y="229331"/>
                  </a:lnTo>
                  <a:lnTo>
                    <a:pt x="470364" y="65550"/>
                  </a:lnTo>
                  <a:lnTo>
                    <a:pt x="470364" y="144617"/>
                  </a:lnTo>
                  <a:lnTo>
                    <a:pt x="437421" y="282042"/>
                  </a:lnTo>
                  <a:lnTo>
                    <a:pt x="470364" y="282042"/>
                  </a:lnTo>
                  <a:lnTo>
                    <a:pt x="470364" y="451470"/>
                  </a:lnTo>
                  <a:lnTo>
                    <a:pt x="508014" y="451470"/>
                  </a:lnTo>
                  <a:lnTo>
                    <a:pt x="508014" y="282042"/>
                  </a:lnTo>
                  <a:lnTo>
                    <a:pt x="526839" y="282042"/>
                  </a:lnTo>
                  <a:lnTo>
                    <a:pt x="526839" y="451470"/>
                  </a:lnTo>
                  <a:lnTo>
                    <a:pt x="564488" y="451470"/>
                  </a:lnTo>
                  <a:lnTo>
                    <a:pt x="564488" y="282042"/>
                  </a:lnTo>
                  <a:lnTo>
                    <a:pt x="597431" y="282042"/>
                  </a:lnTo>
                  <a:lnTo>
                    <a:pt x="564488" y="144617"/>
                  </a:lnTo>
                  <a:lnTo>
                    <a:pt x="564488" y="65550"/>
                  </a:lnTo>
                  <a:lnTo>
                    <a:pt x="596490" y="195445"/>
                  </a:lnTo>
                  <a:lnTo>
                    <a:pt x="603079" y="202034"/>
                  </a:lnTo>
                  <a:lnTo>
                    <a:pt x="678378" y="254745"/>
                  </a:lnTo>
                  <a:lnTo>
                    <a:pt x="678378" y="313104"/>
                  </a:lnTo>
                  <a:lnTo>
                    <a:pt x="658612" y="366756"/>
                  </a:lnTo>
                  <a:lnTo>
                    <a:pt x="677437" y="366756"/>
                  </a:lnTo>
                  <a:lnTo>
                    <a:pt x="677437" y="451470"/>
                  </a:lnTo>
                  <a:lnTo>
                    <a:pt x="715086" y="451470"/>
                  </a:lnTo>
                  <a:lnTo>
                    <a:pt x="715086" y="366756"/>
                  </a:lnTo>
                  <a:lnTo>
                    <a:pt x="733911" y="366756"/>
                  </a:lnTo>
                  <a:lnTo>
                    <a:pt x="733911" y="451470"/>
                  </a:lnTo>
                  <a:lnTo>
                    <a:pt x="771560" y="451470"/>
                  </a:lnTo>
                  <a:lnTo>
                    <a:pt x="771560" y="366756"/>
                  </a:lnTo>
                  <a:lnTo>
                    <a:pt x="790385" y="366756"/>
                  </a:lnTo>
                  <a:lnTo>
                    <a:pt x="772502" y="316869"/>
                  </a:lnTo>
                  <a:lnTo>
                    <a:pt x="772502" y="287689"/>
                  </a:lnTo>
                  <a:lnTo>
                    <a:pt x="796033" y="344165"/>
                  </a:lnTo>
                  <a:lnTo>
                    <a:pt x="803562" y="347930"/>
                  </a:lnTo>
                  <a:lnTo>
                    <a:pt x="817681" y="346989"/>
                  </a:lnTo>
                  <a:lnTo>
                    <a:pt x="825093" y="339709"/>
                  </a:lnTo>
                  <a:lnTo>
                    <a:pt x="827329" y="333929"/>
                  </a:lnTo>
                  <a:lnTo>
                    <a:pt x="827799" y="327620"/>
                  </a:lnTo>
                  <a:lnTo>
                    <a:pt x="826152" y="321575"/>
                  </a:lnTo>
                  <a:lnTo>
                    <a:pt x="793209" y="243450"/>
                  </a:lnTo>
                  <a:lnTo>
                    <a:pt x="758663" y="214991"/>
                  </a:lnTo>
                  <a:lnTo>
                    <a:pt x="714792" y="207270"/>
                  </a:lnTo>
                  <a:lnTo>
                    <a:pt x="696438" y="211505"/>
                  </a:lnTo>
                  <a:lnTo>
                    <a:pt x="687790" y="215212"/>
                  </a:lnTo>
                  <a:lnTo>
                    <a:pt x="630375" y="174737"/>
                  </a:lnTo>
                  <a:lnTo>
                    <a:pt x="595549" y="29782"/>
                  </a:lnTo>
                  <a:lnTo>
                    <a:pt x="592725" y="25075"/>
                  </a:lnTo>
                  <a:lnTo>
                    <a:pt x="571665" y="12015"/>
                  </a:lnTo>
                  <a:lnTo>
                    <a:pt x="551311" y="4368"/>
                  </a:lnTo>
                  <a:lnTo>
                    <a:pt x="5258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016" y="1195577"/>
            <a:ext cx="41370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10" dirty="0">
                <a:solidFill>
                  <a:srgbClr val="FFFFFF"/>
                </a:solidFill>
              </a:rPr>
              <a:t>Telefony</a:t>
            </a:r>
            <a:r>
              <a:rPr sz="3200" spc="-120" dirty="0">
                <a:solidFill>
                  <a:srgbClr val="FFFFFF"/>
                </a:solidFill>
              </a:rPr>
              <a:t> </a:t>
            </a:r>
            <a:r>
              <a:rPr sz="3200" spc="-50" dirty="0">
                <a:solidFill>
                  <a:srgbClr val="FFFFFF"/>
                </a:solidFill>
              </a:rPr>
              <a:t>komórkowe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016" y="2413254"/>
            <a:ext cx="453326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5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3D5E08"/>
                </a:solidFill>
                <a:latin typeface="Verdana"/>
                <a:cs typeface="Verdana"/>
              </a:rPr>
              <a:t>nasz</a:t>
            </a:r>
            <a:r>
              <a:rPr sz="2000" spc="-4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000" spc="-28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szko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0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3D5E08"/>
                </a:solidFill>
                <a:latin typeface="Verdana"/>
                <a:cs typeface="Verdana"/>
              </a:rPr>
              <a:t>uczn</a:t>
            </a:r>
            <a:r>
              <a:rPr sz="2000" spc="-2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-5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10" dirty="0">
                <a:solidFill>
                  <a:srgbClr val="3D5E08"/>
                </a:solidFill>
                <a:latin typeface="Verdana"/>
                <a:cs typeface="Verdana"/>
              </a:rPr>
              <a:t>wi</a:t>
            </a:r>
            <a:r>
              <a:rPr sz="2000" spc="-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3D5E08"/>
                </a:solidFill>
                <a:latin typeface="Verdana"/>
                <a:cs typeface="Verdana"/>
              </a:rPr>
              <a:t>nie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60" dirty="0">
                <a:solidFill>
                  <a:srgbClr val="3D5E08"/>
                </a:solidFill>
                <a:latin typeface="Verdana"/>
                <a:cs typeface="Verdana"/>
              </a:rPr>
              <a:t>mogą  </a:t>
            </a:r>
            <a:r>
              <a:rPr sz="2000" spc="-70" dirty="0">
                <a:solidFill>
                  <a:srgbClr val="3D5E08"/>
                </a:solidFill>
                <a:latin typeface="Verdana"/>
                <a:cs typeface="Verdana"/>
              </a:rPr>
              <a:t>korzystać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00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5" dirty="0">
                <a:solidFill>
                  <a:srgbClr val="3D5E08"/>
                </a:solidFill>
                <a:latin typeface="Verdana"/>
                <a:cs typeface="Verdana"/>
              </a:rPr>
              <a:t>telefonów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3D5E08"/>
                </a:solidFill>
                <a:latin typeface="Verdana"/>
                <a:cs typeface="Verdana"/>
              </a:rPr>
              <a:t>komórkowych.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3D5E08"/>
                </a:solidFill>
                <a:latin typeface="Verdana"/>
                <a:cs typeface="Verdana"/>
              </a:rPr>
              <a:t>Jeże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3D5E08"/>
                </a:solidFill>
                <a:latin typeface="Verdana"/>
                <a:cs typeface="Verdana"/>
              </a:rPr>
              <a:t>ucz</a:t>
            </a:r>
            <a:r>
              <a:rPr sz="2000" spc="3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000" spc="-45" dirty="0">
                <a:solidFill>
                  <a:srgbClr val="3D5E08"/>
                </a:solidFill>
                <a:latin typeface="Verdana"/>
                <a:cs typeface="Verdana"/>
              </a:rPr>
              <a:t>ń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50" dirty="0">
                <a:solidFill>
                  <a:srgbClr val="3D5E08"/>
                </a:solidFill>
                <a:latin typeface="Verdana"/>
                <a:cs typeface="Verdana"/>
              </a:rPr>
              <a:t>ma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000" spc="-30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-20" dirty="0">
                <a:solidFill>
                  <a:srgbClr val="3D5E08"/>
                </a:solidFill>
                <a:latin typeface="Verdana"/>
                <a:cs typeface="Verdana"/>
              </a:rPr>
              <a:t>efon,</a:t>
            </a:r>
            <a:r>
              <a:rPr sz="20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2000" spc="-40" dirty="0">
                <a:solidFill>
                  <a:srgbClr val="3D5E08"/>
                </a:solidFill>
                <a:latin typeface="Verdana"/>
                <a:cs typeface="Verdana"/>
              </a:rPr>
              <a:t>u</a:t>
            </a:r>
            <a:r>
              <a:rPr sz="2000" spc="-275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2000" spc="-14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0" dirty="0">
                <a:solidFill>
                  <a:srgbClr val="3D5E08"/>
                </a:solidFill>
                <a:latin typeface="Verdana"/>
                <a:cs typeface="Verdana"/>
              </a:rPr>
              <a:t>go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wyłączyć.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6069" y="1195577"/>
            <a:ext cx="56610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65" dirty="0">
                <a:solidFill>
                  <a:srgbClr val="FF0000"/>
                </a:solidFill>
                <a:latin typeface="Tahoma"/>
                <a:cs typeface="Tahoma"/>
              </a:rPr>
              <a:t>Телефони</a:t>
            </a:r>
            <a:r>
              <a:rPr sz="3200" b="1" spc="-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15" dirty="0">
                <a:solidFill>
                  <a:srgbClr val="FF0000"/>
                </a:solidFill>
                <a:latin typeface="Tahoma"/>
                <a:cs typeface="Tahoma"/>
              </a:rPr>
              <a:t>сотові</a:t>
            </a:r>
            <a:r>
              <a:rPr sz="3200" b="1" spc="-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140" dirty="0">
                <a:solidFill>
                  <a:srgbClr val="FF0000"/>
                </a:solidFill>
                <a:latin typeface="Tahoma"/>
                <a:cs typeface="Tahoma"/>
              </a:rPr>
              <a:t>(мобільні)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6069" y="2324557"/>
            <a:ext cx="465836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2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65" dirty="0">
                <a:solidFill>
                  <a:srgbClr val="3D5E08"/>
                </a:solidFill>
                <a:latin typeface="Verdana"/>
                <a:cs typeface="Verdana"/>
              </a:rPr>
              <a:t>на</a:t>
            </a:r>
            <a:r>
              <a:rPr sz="2000" spc="85" dirty="0">
                <a:solidFill>
                  <a:srgbClr val="3D5E08"/>
                </a:solidFill>
                <a:latin typeface="Verdana"/>
                <a:cs typeface="Verdana"/>
              </a:rPr>
              <a:t>ш</a:t>
            </a:r>
            <a:r>
              <a:rPr sz="2000" spc="-6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135" dirty="0">
                <a:solidFill>
                  <a:srgbClr val="3D5E08"/>
                </a:solidFill>
                <a:latin typeface="Verdana"/>
                <a:cs typeface="Verdana"/>
              </a:rPr>
              <a:t>й</a:t>
            </a:r>
            <a:r>
              <a:rPr sz="20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3D5E08"/>
                </a:solidFill>
                <a:latin typeface="Verdana"/>
                <a:cs typeface="Verdana"/>
              </a:rPr>
              <a:t>шк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200" dirty="0">
                <a:solidFill>
                  <a:srgbClr val="3D5E08"/>
                </a:solidFill>
                <a:latin typeface="Verdana"/>
                <a:cs typeface="Verdana"/>
              </a:rPr>
              <a:t>л</a:t>
            </a:r>
            <a:r>
              <a:rPr sz="2000" spc="-8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2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000" spc="-305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000" spc="-7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000" spc="15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25" dirty="0">
                <a:solidFill>
                  <a:srgbClr val="3D5E08"/>
                </a:solidFill>
                <a:latin typeface="Verdana"/>
                <a:cs typeface="Verdana"/>
              </a:rPr>
              <a:t>мо</a:t>
            </a:r>
            <a:r>
              <a:rPr sz="2000" spc="140" dirty="0">
                <a:solidFill>
                  <a:srgbClr val="3D5E08"/>
                </a:solidFill>
                <a:latin typeface="Verdana"/>
                <a:cs typeface="Verdana"/>
              </a:rPr>
              <a:t>ж</a:t>
            </a:r>
            <a:r>
              <a:rPr sz="2000" spc="-12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000" spc="-215" dirty="0">
                <a:solidFill>
                  <a:srgbClr val="3D5E08"/>
                </a:solidFill>
                <a:latin typeface="Verdana"/>
                <a:cs typeface="Verdana"/>
              </a:rPr>
              <a:t>ть</a:t>
            </a:r>
            <a:endParaRPr sz="20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2000" spc="-20" dirty="0">
                <a:solidFill>
                  <a:srgbClr val="3D5E08"/>
                </a:solidFill>
                <a:latin typeface="Verdana"/>
                <a:cs typeface="Verdana"/>
              </a:rPr>
              <a:t>корист</a:t>
            </a:r>
            <a:r>
              <a:rPr sz="2000" spc="-3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ватися</a:t>
            </a:r>
            <a:r>
              <a:rPr sz="20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3D5E08"/>
                </a:solidFill>
                <a:latin typeface="Verdana"/>
                <a:cs typeface="Verdana"/>
              </a:rPr>
              <a:t>тел</a:t>
            </a:r>
            <a:r>
              <a:rPr sz="2000" spc="245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000" spc="350" dirty="0">
                <a:solidFill>
                  <a:srgbClr val="3D5E08"/>
                </a:solidFill>
                <a:latin typeface="Verdana"/>
                <a:cs typeface="Verdana"/>
              </a:rPr>
              <a:t>ф</a:t>
            </a:r>
            <a:r>
              <a:rPr sz="2000" spc="55" dirty="0">
                <a:solidFill>
                  <a:srgbClr val="3D5E08"/>
                </a:solidFill>
                <a:latin typeface="Verdana"/>
                <a:cs typeface="Verdana"/>
              </a:rPr>
              <a:t>онами.</a:t>
            </a:r>
            <a:r>
              <a:rPr sz="20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29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000" spc="-190" dirty="0">
                <a:solidFill>
                  <a:srgbClr val="3D5E08"/>
                </a:solidFill>
                <a:latin typeface="Verdana"/>
                <a:cs typeface="Verdana"/>
              </a:rPr>
              <a:t>к</a:t>
            </a:r>
            <a:r>
              <a:rPr sz="2000" spc="120" dirty="0">
                <a:solidFill>
                  <a:srgbClr val="3D5E08"/>
                </a:solidFill>
                <a:latin typeface="Verdana"/>
                <a:cs typeface="Verdana"/>
              </a:rPr>
              <a:t>що  </a:t>
            </a:r>
            <a:r>
              <a:rPr sz="2000" spc="-12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000" spc="-114" dirty="0">
                <a:solidFill>
                  <a:srgbClr val="3D5E08"/>
                </a:solidFill>
                <a:latin typeface="Verdana"/>
                <a:cs typeface="Verdana"/>
              </a:rPr>
              <a:t>чень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240" dirty="0">
                <a:solidFill>
                  <a:srgbClr val="3D5E08"/>
                </a:solidFill>
                <a:latin typeface="Verdana"/>
                <a:cs typeface="Verdana"/>
              </a:rPr>
              <a:t>має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3D5E08"/>
                </a:solidFill>
                <a:latin typeface="Verdana"/>
                <a:cs typeface="Verdana"/>
              </a:rPr>
              <a:t>тел</a:t>
            </a:r>
            <a:r>
              <a:rPr sz="2000" spc="245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000" spc="350" dirty="0">
                <a:solidFill>
                  <a:srgbClr val="3D5E08"/>
                </a:solidFill>
                <a:latin typeface="Verdana"/>
                <a:cs typeface="Verdana"/>
              </a:rPr>
              <a:t>ф</a:t>
            </a:r>
            <a:r>
              <a:rPr sz="2000" spc="-50" dirty="0">
                <a:solidFill>
                  <a:srgbClr val="3D5E08"/>
                </a:solidFill>
                <a:latin typeface="Verdana"/>
                <a:cs typeface="Verdana"/>
              </a:rPr>
              <a:t>он,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7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-14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8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мусить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3D5E08"/>
                </a:solidFill>
                <a:latin typeface="Verdana"/>
                <a:cs typeface="Verdana"/>
              </a:rPr>
              <a:t>йо</a:t>
            </a:r>
            <a:r>
              <a:rPr sz="2000" spc="-60" dirty="0">
                <a:solidFill>
                  <a:srgbClr val="3D5E08"/>
                </a:solidFill>
                <a:latin typeface="Verdana"/>
                <a:cs typeface="Verdana"/>
              </a:rPr>
              <a:t>г</a:t>
            </a:r>
            <a:r>
              <a:rPr sz="2000" spc="70" dirty="0">
                <a:solidFill>
                  <a:srgbClr val="3D5E08"/>
                </a:solidFill>
                <a:latin typeface="Verdana"/>
                <a:cs typeface="Verdana"/>
              </a:rPr>
              <a:t>о  </a:t>
            </a:r>
            <a:r>
              <a:rPr sz="2000" spc="-85" dirty="0">
                <a:solidFill>
                  <a:srgbClr val="3D5E08"/>
                </a:solidFill>
                <a:latin typeface="Verdana"/>
                <a:cs typeface="Verdana"/>
              </a:rPr>
              <a:t>вимкнути.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3427" y="3742944"/>
            <a:ext cx="1661160" cy="226771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1550" y="1515237"/>
            <a:ext cx="24257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95" dirty="0">
                <a:solidFill>
                  <a:srgbClr val="FFFFFF"/>
                </a:solidFill>
              </a:rPr>
              <a:t>Stró</a:t>
            </a:r>
            <a:r>
              <a:rPr sz="3200" spc="-200" dirty="0">
                <a:solidFill>
                  <a:srgbClr val="FFFFFF"/>
                </a:solidFill>
              </a:rPr>
              <a:t>j</a:t>
            </a:r>
            <a:r>
              <a:rPr sz="3200" spc="-45" dirty="0">
                <a:solidFill>
                  <a:srgbClr val="FFFFFF"/>
                </a:solidFill>
              </a:rPr>
              <a:t> </a:t>
            </a:r>
            <a:r>
              <a:rPr sz="3200" spc="-20" dirty="0">
                <a:solidFill>
                  <a:srgbClr val="FFFFFF"/>
                </a:solidFill>
              </a:rPr>
              <a:t>galowy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016" y="2398268"/>
            <a:ext cx="4286885" cy="2129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20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000" spc="-65" dirty="0">
                <a:solidFill>
                  <a:srgbClr val="3D5E08"/>
                </a:solidFill>
                <a:latin typeface="Verdana"/>
                <a:cs typeface="Verdana"/>
              </a:rPr>
              <a:t>r</a:t>
            </a:r>
            <a:r>
              <a:rPr sz="2000" spc="-100" dirty="0">
                <a:solidFill>
                  <a:srgbClr val="3D5E08"/>
                </a:solidFill>
                <a:latin typeface="Verdana"/>
                <a:cs typeface="Verdana"/>
              </a:rPr>
              <a:t>ó</a:t>
            </a:r>
            <a:r>
              <a:rPr sz="2000" spc="-28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05" dirty="0">
                <a:solidFill>
                  <a:srgbClr val="3D5E08"/>
                </a:solidFill>
                <a:latin typeface="Verdana"/>
                <a:cs typeface="Verdana"/>
              </a:rPr>
              <a:t>ob</a:t>
            </a:r>
            <a:r>
              <a:rPr sz="2000" spc="9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25" dirty="0">
                <a:solidFill>
                  <a:srgbClr val="3D5E08"/>
                </a:solidFill>
                <a:latin typeface="Verdana"/>
                <a:cs typeface="Verdana"/>
              </a:rPr>
              <a:t>wiązujący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60" dirty="0">
                <a:solidFill>
                  <a:srgbClr val="3D5E08"/>
                </a:solidFill>
                <a:latin typeface="Verdana"/>
                <a:cs typeface="Verdana"/>
              </a:rPr>
              <a:t>na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45" dirty="0">
                <a:solidFill>
                  <a:srgbClr val="3D5E08"/>
                </a:solidFill>
                <a:latin typeface="Verdana"/>
                <a:cs typeface="Verdana"/>
              </a:rPr>
              <a:t>urocz</a:t>
            </a:r>
            <a:r>
              <a:rPr sz="2000" spc="-6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000" spc="-220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000" spc="-15" dirty="0">
                <a:solidFill>
                  <a:srgbClr val="3D5E08"/>
                </a:solidFill>
                <a:latin typeface="Verdana"/>
                <a:cs typeface="Verdana"/>
              </a:rPr>
              <a:t>ości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-105" dirty="0">
                <a:solidFill>
                  <a:srgbClr val="3D5E08"/>
                </a:solidFill>
                <a:latin typeface="Verdana"/>
                <a:cs typeface="Verdana"/>
              </a:rPr>
              <a:t>szkolne.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2000" spc="-310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2000" spc="-17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000" spc="-65" dirty="0">
                <a:solidFill>
                  <a:srgbClr val="3D5E08"/>
                </a:solidFill>
                <a:latin typeface="Verdana"/>
                <a:cs typeface="Verdana"/>
              </a:rPr>
              <a:t>r</a:t>
            </a:r>
            <a:r>
              <a:rPr sz="2000" spc="-100" dirty="0">
                <a:solidFill>
                  <a:srgbClr val="3D5E08"/>
                </a:solidFill>
                <a:latin typeface="Verdana"/>
                <a:cs typeface="Verdana"/>
              </a:rPr>
              <a:t>ó</a:t>
            </a:r>
            <a:r>
              <a:rPr sz="2000" spc="-28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90" dirty="0">
                <a:solidFill>
                  <a:srgbClr val="3D5E08"/>
                </a:solidFill>
                <a:latin typeface="Verdana"/>
                <a:cs typeface="Verdana"/>
              </a:rPr>
              <a:t>g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alow</a:t>
            </a:r>
            <a:r>
              <a:rPr sz="2000" spc="5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10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ziewcz</a:t>
            </a:r>
            <a:r>
              <a:rPr sz="2000" spc="-10" dirty="0">
                <a:solidFill>
                  <a:srgbClr val="3D5E08"/>
                </a:solidFill>
                <a:latin typeface="Verdana"/>
                <a:cs typeface="Verdana"/>
              </a:rPr>
              <a:t>ą</a:t>
            </a:r>
            <a:r>
              <a:rPr sz="2000" spc="-11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3D5E08"/>
                </a:solidFill>
                <a:latin typeface="Verdana"/>
                <a:cs typeface="Verdana"/>
              </a:rPr>
              <a:t>skła</a:t>
            </a:r>
            <a:r>
              <a:rPr sz="2000" spc="-40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000" spc="16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0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95" dirty="0">
                <a:solidFill>
                  <a:srgbClr val="3D5E08"/>
                </a:solidFill>
                <a:latin typeface="Verdana"/>
                <a:cs typeface="Verdana"/>
              </a:rPr>
              <a:t>si</a:t>
            </a:r>
            <a:r>
              <a:rPr sz="2000" spc="-130" dirty="0">
                <a:solidFill>
                  <a:srgbClr val="3D5E08"/>
                </a:solidFill>
                <a:latin typeface="Verdana"/>
                <a:cs typeface="Verdana"/>
              </a:rPr>
              <a:t>ę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00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3D5E08"/>
                </a:solidFill>
                <a:latin typeface="Verdana"/>
                <a:cs typeface="Verdana"/>
              </a:rPr>
              <a:t>białe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3D5E08"/>
                </a:solidFill>
                <a:latin typeface="Verdana"/>
                <a:cs typeface="Verdana"/>
              </a:rPr>
              <a:t>b</a:t>
            </a:r>
            <a:r>
              <a:rPr sz="2000" spc="-5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-145" dirty="0">
                <a:solidFill>
                  <a:srgbClr val="3D5E08"/>
                </a:solidFill>
                <a:latin typeface="Verdana"/>
                <a:cs typeface="Verdana"/>
              </a:rPr>
              <a:t>uz</a:t>
            </a:r>
            <a:r>
              <a:rPr sz="2000" spc="-140" dirty="0">
                <a:solidFill>
                  <a:srgbClr val="3D5E08"/>
                </a:solidFill>
                <a:latin typeface="Verdana"/>
                <a:cs typeface="Verdana"/>
              </a:rPr>
              <a:t>k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35" dirty="0">
                <a:solidFill>
                  <a:srgbClr val="3D5E08"/>
                </a:solidFill>
                <a:latin typeface="Verdana"/>
                <a:cs typeface="Verdana"/>
              </a:rPr>
              <a:t>ciemn</a:t>
            </a:r>
            <a:r>
              <a:rPr sz="2000" spc="4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000" spc="-28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3D5E08"/>
                </a:solidFill>
                <a:latin typeface="Verdana"/>
                <a:cs typeface="Verdana"/>
              </a:rPr>
              <a:t>spódn</a:t>
            </a:r>
            <a:r>
              <a:rPr sz="2000" spc="-2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65" dirty="0">
                <a:solidFill>
                  <a:srgbClr val="3D5E08"/>
                </a:solidFill>
                <a:latin typeface="Verdana"/>
                <a:cs typeface="Verdana"/>
              </a:rPr>
              <a:t>cy</a:t>
            </a:r>
            <a:r>
              <a:rPr sz="2000" spc="-355" dirty="0">
                <a:solidFill>
                  <a:srgbClr val="3D5E08"/>
                </a:solidFill>
                <a:latin typeface="Verdana"/>
                <a:cs typeface="Verdana"/>
              </a:rPr>
              <a:t>;</a:t>
            </a:r>
            <a:endParaRPr sz="20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80"/>
              </a:spcBef>
            </a:pPr>
            <a:r>
              <a:rPr sz="2000" spc="-220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000" spc="-65" dirty="0">
                <a:solidFill>
                  <a:srgbClr val="3D5E08"/>
                </a:solidFill>
                <a:latin typeface="Verdana"/>
                <a:cs typeface="Verdana"/>
              </a:rPr>
              <a:t>r</a:t>
            </a:r>
            <a:r>
              <a:rPr sz="2000" spc="-100" dirty="0">
                <a:solidFill>
                  <a:srgbClr val="3D5E08"/>
                </a:solidFill>
                <a:latin typeface="Verdana"/>
                <a:cs typeface="Verdana"/>
              </a:rPr>
              <a:t>ó</a:t>
            </a:r>
            <a:r>
              <a:rPr sz="2000" spc="-28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20" dirty="0">
                <a:solidFill>
                  <a:srgbClr val="3D5E08"/>
                </a:solidFill>
                <a:latin typeface="Verdana"/>
                <a:cs typeface="Verdana"/>
              </a:rPr>
              <a:t>galowy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80" dirty="0">
                <a:solidFill>
                  <a:srgbClr val="3D5E08"/>
                </a:solidFill>
                <a:latin typeface="Verdana"/>
                <a:cs typeface="Verdana"/>
              </a:rPr>
              <a:t>chł</a:t>
            </a:r>
            <a:r>
              <a:rPr sz="2000" spc="9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105" dirty="0">
                <a:solidFill>
                  <a:srgbClr val="3D5E08"/>
                </a:solidFill>
                <a:latin typeface="Verdana"/>
                <a:cs typeface="Verdana"/>
              </a:rPr>
              <a:t>pcó</a:t>
            </a:r>
            <a:r>
              <a:rPr sz="2000" spc="16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000" spc="-1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skład</a:t>
            </a:r>
            <a:r>
              <a:rPr sz="2000" spc="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0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95" dirty="0">
                <a:solidFill>
                  <a:srgbClr val="3D5E08"/>
                </a:solidFill>
                <a:latin typeface="Verdana"/>
                <a:cs typeface="Verdana"/>
              </a:rPr>
              <a:t>si</a:t>
            </a:r>
            <a:r>
              <a:rPr sz="2000" spc="-130" dirty="0">
                <a:solidFill>
                  <a:srgbClr val="3D5E08"/>
                </a:solidFill>
                <a:latin typeface="Verdana"/>
                <a:cs typeface="Verdana"/>
              </a:rPr>
              <a:t>ę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z  </a:t>
            </a:r>
            <a:r>
              <a:rPr sz="2000" spc="-5" dirty="0">
                <a:solidFill>
                  <a:srgbClr val="3D5E08"/>
                </a:solidFill>
                <a:latin typeface="Verdana"/>
                <a:cs typeface="Verdana"/>
              </a:rPr>
              <a:t>białe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35" dirty="0">
                <a:solidFill>
                  <a:srgbClr val="3D5E08"/>
                </a:solidFill>
                <a:latin typeface="Verdana"/>
                <a:cs typeface="Verdana"/>
              </a:rPr>
              <a:t>koszu</a:t>
            </a:r>
            <a:r>
              <a:rPr sz="2000" spc="-55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000" spc="-14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-18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20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3D5E08"/>
                </a:solidFill>
                <a:latin typeface="Verdana"/>
                <a:cs typeface="Verdana"/>
              </a:rPr>
              <a:t>ciemnych</a:t>
            </a:r>
            <a:r>
              <a:rPr sz="200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3D5E08"/>
                </a:solidFill>
                <a:latin typeface="Verdana"/>
                <a:cs typeface="Verdana"/>
              </a:rPr>
              <a:t>spodn</a:t>
            </a:r>
            <a:r>
              <a:rPr sz="2000" spc="-2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6069" y="1515237"/>
            <a:ext cx="4405630" cy="3317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5"/>
              </a:spcBef>
            </a:pPr>
            <a:r>
              <a:rPr sz="3200" b="1" spc="-90" dirty="0">
                <a:solidFill>
                  <a:srgbClr val="FF0000"/>
                </a:solidFill>
                <a:latin typeface="Tahoma"/>
                <a:cs typeface="Tahoma"/>
              </a:rPr>
              <a:t>Святковий</a:t>
            </a:r>
            <a:r>
              <a:rPr sz="3200" b="1" spc="-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135" dirty="0">
                <a:solidFill>
                  <a:srgbClr val="FF0000"/>
                </a:solidFill>
                <a:latin typeface="Tahoma"/>
                <a:cs typeface="Tahoma"/>
              </a:rPr>
              <a:t>одяг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110"/>
              </a:spcBef>
            </a:pPr>
            <a:r>
              <a:rPr sz="2000" spc="-130" dirty="0">
                <a:solidFill>
                  <a:srgbClr val="3D5E08"/>
                </a:solidFill>
                <a:latin typeface="Verdana"/>
                <a:cs typeface="Verdana"/>
              </a:rPr>
              <a:t>Святко</a:t>
            </a:r>
            <a:r>
              <a:rPr sz="2000" spc="-14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-55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2000" spc="-50" dirty="0">
                <a:solidFill>
                  <a:srgbClr val="3D5E08"/>
                </a:solidFill>
                <a:latin typeface="Verdana"/>
                <a:cs typeface="Verdana"/>
              </a:rPr>
              <a:t>й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85" dirty="0">
                <a:solidFill>
                  <a:srgbClr val="3D5E08"/>
                </a:solidFill>
                <a:latin typeface="Verdana"/>
                <a:cs typeface="Verdana"/>
              </a:rPr>
              <a:t>од</a:t>
            </a:r>
            <a:r>
              <a:rPr sz="2000" spc="-90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000" spc="-220" dirty="0">
                <a:solidFill>
                  <a:srgbClr val="3D5E08"/>
                </a:solidFill>
                <a:latin typeface="Verdana"/>
                <a:cs typeface="Verdana"/>
              </a:rPr>
              <a:t>г</a:t>
            </a:r>
            <a:r>
              <a:rPr sz="200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9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190" dirty="0">
                <a:solidFill>
                  <a:srgbClr val="3D5E08"/>
                </a:solidFill>
                <a:latin typeface="Verdana"/>
                <a:cs typeface="Verdana"/>
              </a:rPr>
              <a:t>дяг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320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000" spc="-90" dirty="0">
                <a:solidFill>
                  <a:srgbClr val="3D5E08"/>
                </a:solidFill>
                <a:latin typeface="Verdana"/>
                <a:cs typeface="Verdana"/>
              </a:rPr>
              <a:t>кий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90" dirty="0">
                <a:solidFill>
                  <a:srgbClr val="3D5E08"/>
                </a:solidFill>
                <a:latin typeface="Verdana"/>
                <a:cs typeface="Verdana"/>
              </a:rPr>
              <a:t>є</a:t>
            </a:r>
            <a:endParaRPr sz="2000">
              <a:latin typeface="Verdana"/>
              <a:cs typeface="Verdana"/>
            </a:endParaRPr>
          </a:p>
          <a:p>
            <a:pPr marL="12700" marR="292735">
              <a:lnSpc>
                <a:spcPct val="100000"/>
              </a:lnSpc>
            </a:pPr>
            <a:r>
              <a:rPr sz="2000" spc="10" dirty="0">
                <a:solidFill>
                  <a:srgbClr val="3D5E08"/>
                </a:solidFill>
                <a:latin typeface="Verdana"/>
                <a:cs typeface="Verdana"/>
              </a:rPr>
              <a:t>обо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-130" dirty="0">
                <a:solidFill>
                  <a:srgbClr val="3D5E08"/>
                </a:solidFill>
                <a:latin typeface="Verdana"/>
                <a:cs typeface="Verdana"/>
              </a:rPr>
              <a:t>`язковим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40" dirty="0">
                <a:solidFill>
                  <a:srgbClr val="3D5E08"/>
                </a:solidFill>
                <a:latin typeface="Verdana"/>
                <a:cs typeface="Verdana"/>
              </a:rPr>
              <a:t>на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2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000" spc="-30" dirty="0">
                <a:solidFill>
                  <a:srgbClr val="3D5E08"/>
                </a:solidFill>
                <a:latin typeface="Verdana"/>
                <a:cs typeface="Verdana"/>
              </a:rPr>
              <a:t>ро</a:t>
            </a:r>
            <a:r>
              <a:rPr sz="2000" spc="-40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000" spc="-60" dirty="0">
                <a:solidFill>
                  <a:srgbClr val="3D5E08"/>
                </a:solidFill>
                <a:latin typeface="Verdana"/>
                <a:cs typeface="Verdana"/>
              </a:rPr>
              <a:t>ист</a:t>
            </a:r>
            <a:r>
              <a:rPr sz="2000" spc="-3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3D5E08"/>
                </a:solidFill>
                <a:latin typeface="Verdana"/>
                <a:cs typeface="Verdana"/>
              </a:rPr>
              <a:t>под</a:t>
            </a:r>
            <a:r>
              <a:rPr sz="2000" spc="-3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ї</a:t>
            </a:r>
            <a:r>
              <a:rPr sz="2000" spc="-1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85" dirty="0">
                <a:solidFill>
                  <a:srgbClr val="3D5E08"/>
                </a:solidFill>
                <a:latin typeface="Verdana"/>
                <a:cs typeface="Verdana"/>
              </a:rPr>
              <a:t>в  </a:t>
            </a:r>
            <a:r>
              <a:rPr sz="2000" spc="-65" dirty="0">
                <a:solidFill>
                  <a:srgbClr val="3D5E08"/>
                </a:solidFill>
                <a:latin typeface="Verdana"/>
                <a:cs typeface="Verdana"/>
              </a:rPr>
              <a:t>школі.</a:t>
            </a:r>
            <a:endParaRPr sz="2000">
              <a:latin typeface="Verdana"/>
              <a:cs typeface="Verdana"/>
            </a:endParaRPr>
          </a:p>
          <a:p>
            <a:pPr marL="12700" marR="167005">
              <a:lnSpc>
                <a:spcPct val="100000"/>
              </a:lnSpc>
              <a:spcBef>
                <a:spcPts val="1080"/>
              </a:spcBef>
            </a:pPr>
            <a:r>
              <a:rPr sz="2000" spc="-114" dirty="0">
                <a:solidFill>
                  <a:srgbClr val="3D5E08"/>
                </a:solidFill>
                <a:latin typeface="Verdana"/>
                <a:cs typeface="Verdana"/>
              </a:rPr>
              <a:t>Одя</a:t>
            </a:r>
            <a:r>
              <a:rPr sz="2000" spc="-75" dirty="0">
                <a:solidFill>
                  <a:srgbClr val="3D5E08"/>
                </a:solidFill>
                <a:latin typeface="Verdana"/>
                <a:cs typeface="Verdana"/>
              </a:rPr>
              <a:t>г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25" dirty="0">
                <a:solidFill>
                  <a:srgbClr val="3D5E08"/>
                </a:solidFill>
                <a:latin typeface="Verdana"/>
                <a:cs typeface="Verdana"/>
              </a:rPr>
              <a:t>д</a:t>
            </a:r>
            <a:r>
              <a:rPr sz="2000" spc="-6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27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000" spc="-285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000" spc="-40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000" spc="-30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—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3D5E08"/>
                </a:solidFill>
                <a:latin typeface="Verdana"/>
                <a:cs typeface="Verdana"/>
              </a:rPr>
              <a:t>біл</a:t>
            </a:r>
            <a:r>
              <a:rPr sz="2000" spc="16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3D5E08"/>
                </a:solidFill>
                <a:latin typeface="Verdana"/>
                <a:cs typeface="Verdana"/>
              </a:rPr>
              <a:t>б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л</a:t>
            </a:r>
            <a:r>
              <a:rPr sz="2000" spc="-12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000" spc="-190" dirty="0">
                <a:solidFill>
                  <a:srgbClr val="3D5E08"/>
                </a:solidFill>
                <a:latin typeface="Verdana"/>
                <a:cs typeface="Verdana"/>
              </a:rPr>
              <a:t>зк</a:t>
            </a:r>
            <a:r>
              <a:rPr sz="2000" spc="16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2000" spc="-6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000" spc="145" dirty="0">
                <a:solidFill>
                  <a:srgbClr val="3D5E08"/>
                </a:solidFill>
                <a:latin typeface="Verdana"/>
                <a:cs typeface="Verdana"/>
              </a:rPr>
              <a:t>мн</a:t>
            </a:r>
            <a:r>
              <a:rPr sz="2000" spc="120" dirty="0">
                <a:solidFill>
                  <a:srgbClr val="3D5E08"/>
                </a:solidFill>
                <a:latin typeface="Verdana"/>
                <a:cs typeface="Verdana"/>
              </a:rPr>
              <a:t>а  </a:t>
            </a:r>
            <a:r>
              <a:rPr sz="2000" spc="-85" dirty="0">
                <a:solidFill>
                  <a:srgbClr val="3D5E08"/>
                </a:solidFill>
                <a:latin typeface="Verdana"/>
                <a:cs typeface="Verdana"/>
              </a:rPr>
              <a:t>спідничка;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2000" spc="9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000" spc="-190" dirty="0">
                <a:solidFill>
                  <a:srgbClr val="3D5E08"/>
                </a:solidFill>
                <a:latin typeface="Verdana"/>
                <a:cs typeface="Verdana"/>
              </a:rPr>
              <a:t>дяг</a:t>
            </a:r>
            <a:r>
              <a:rPr sz="20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3D5E08"/>
                </a:solidFill>
                <a:latin typeface="Verdana"/>
                <a:cs typeface="Verdana"/>
              </a:rPr>
              <a:t>хлопці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D5E08"/>
                </a:solidFill>
                <a:latin typeface="Verdana"/>
                <a:cs typeface="Verdana"/>
              </a:rPr>
              <a:t>—</a:t>
            </a:r>
            <a:r>
              <a:rPr sz="20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3D5E08"/>
                </a:solidFill>
                <a:latin typeface="Verdana"/>
                <a:cs typeface="Verdana"/>
              </a:rPr>
              <a:t>біл</a:t>
            </a:r>
            <a:r>
              <a:rPr sz="2000" spc="16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0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135" dirty="0">
                <a:solidFill>
                  <a:srgbClr val="3D5E08"/>
                </a:solidFill>
                <a:latin typeface="Verdana"/>
                <a:cs typeface="Verdana"/>
              </a:rPr>
              <a:t>сор</a:t>
            </a:r>
            <a:r>
              <a:rPr sz="2000" spc="12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000" spc="-105" dirty="0">
                <a:solidFill>
                  <a:srgbClr val="3D5E08"/>
                </a:solidFill>
                <a:latin typeface="Verdana"/>
                <a:cs typeface="Verdana"/>
              </a:rPr>
              <a:t>чка</a:t>
            </a:r>
            <a:r>
              <a:rPr sz="20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-17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2000" spc="-16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000" spc="75" dirty="0">
                <a:solidFill>
                  <a:srgbClr val="3D5E08"/>
                </a:solidFill>
                <a:latin typeface="Verdana"/>
                <a:cs typeface="Verdana"/>
              </a:rPr>
              <a:t>те</a:t>
            </a:r>
            <a:r>
              <a:rPr sz="2000" spc="100" dirty="0">
                <a:solidFill>
                  <a:srgbClr val="3D5E08"/>
                </a:solidFill>
                <a:latin typeface="Verdana"/>
                <a:cs typeface="Verdana"/>
              </a:rPr>
              <a:t>м</a:t>
            </a:r>
            <a:r>
              <a:rPr sz="2000" spc="-120" dirty="0">
                <a:solidFill>
                  <a:srgbClr val="3D5E08"/>
                </a:solidFill>
                <a:latin typeface="Verdana"/>
                <a:cs typeface="Verdana"/>
              </a:rPr>
              <a:t>ні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-35" dirty="0">
                <a:solidFill>
                  <a:srgbClr val="3D5E08"/>
                </a:solidFill>
                <a:latin typeface="Verdana"/>
                <a:cs typeface="Verdana"/>
              </a:rPr>
              <a:t>штани.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45680" y="4698491"/>
            <a:ext cx="1393698" cy="195148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000" y="4629911"/>
            <a:ext cx="2858262" cy="195300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016" y="1261998"/>
            <a:ext cx="4425315" cy="109664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322580">
              <a:lnSpc>
                <a:spcPts val="2050"/>
              </a:lnSpc>
              <a:spcBef>
                <a:spcPts val="355"/>
              </a:spcBef>
            </a:pPr>
            <a:r>
              <a:rPr sz="1900" spc="60" dirty="0">
                <a:solidFill>
                  <a:srgbClr val="3D5E08"/>
                </a:solidFill>
                <a:latin typeface="Verdana"/>
                <a:cs typeface="Verdana"/>
              </a:rPr>
              <a:t>Gd</a:t>
            </a:r>
            <a:r>
              <a:rPr sz="1900" spc="55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190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15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1900" spc="90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1900" spc="20" dirty="0">
                <a:solidFill>
                  <a:srgbClr val="3D5E08"/>
                </a:solidFill>
                <a:latin typeface="Verdana"/>
                <a:cs typeface="Verdana"/>
              </a:rPr>
              <a:t>h</a:t>
            </a:r>
            <a:r>
              <a:rPr sz="1900" spc="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95" dirty="0">
                <a:solidFill>
                  <a:srgbClr val="3D5E08"/>
                </a:solidFill>
                <a:latin typeface="Verdana"/>
                <a:cs typeface="Verdana"/>
              </a:rPr>
              <a:t>dz</a:t>
            </a:r>
            <a:r>
              <a:rPr sz="1900" spc="-4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1900" spc="-90" dirty="0">
                <a:solidFill>
                  <a:srgbClr val="3D5E08"/>
                </a:solidFill>
                <a:latin typeface="Verdana"/>
                <a:cs typeface="Verdana"/>
              </a:rPr>
              <a:t>my</a:t>
            </a:r>
            <a:r>
              <a:rPr sz="1900" spc="-1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9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1900" spc="10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204" dirty="0">
                <a:solidFill>
                  <a:srgbClr val="3D5E08"/>
                </a:solidFill>
                <a:latin typeface="Verdana"/>
                <a:cs typeface="Verdana"/>
              </a:rPr>
              <a:t>sz</a:t>
            </a:r>
            <a:r>
              <a:rPr sz="1900" spc="-235" dirty="0">
                <a:solidFill>
                  <a:srgbClr val="3D5E08"/>
                </a:solidFill>
                <a:latin typeface="Verdana"/>
                <a:cs typeface="Verdana"/>
              </a:rPr>
              <a:t>k</a:t>
            </a:r>
            <a:r>
              <a:rPr sz="1900" spc="7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30" dirty="0">
                <a:solidFill>
                  <a:srgbClr val="3D5E08"/>
                </a:solidFill>
                <a:latin typeface="Verdana"/>
                <a:cs typeface="Verdana"/>
              </a:rPr>
              <a:t>ł</a:t>
            </a:r>
            <a:r>
              <a:rPr sz="1900" spc="-12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1900" spc="-17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1900" spc="-1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9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1900" spc="10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13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105" dirty="0">
                <a:solidFill>
                  <a:srgbClr val="3D5E08"/>
                </a:solidFill>
                <a:latin typeface="Verdana"/>
                <a:cs typeface="Verdana"/>
              </a:rPr>
              <a:t>sa</a:t>
            </a:r>
            <a:r>
              <a:rPr sz="1900" spc="-60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1900" spc="-170" dirty="0">
                <a:solidFill>
                  <a:srgbClr val="3D5E08"/>
                </a:solidFill>
                <a:latin typeface="Verdana"/>
                <a:cs typeface="Verdana"/>
              </a:rPr>
              <a:t>i  </a:t>
            </a:r>
            <a:r>
              <a:rPr sz="1900" spc="-155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1900" spc="10" dirty="0">
                <a:solidFill>
                  <a:srgbClr val="3D5E08"/>
                </a:solidFill>
                <a:latin typeface="Verdana"/>
                <a:cs typeface="Verdana"/>
              </a:rPr>
              <a:t>ekc</a:t>
            </a:r>
            <a:r>
              <a:rPr sz="1900" spc="-5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1900" spc="-26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1900" spc="-85" dirty="0">
                <a:solidFill>
                  <a:srgbClr val="3D5E08"/>
                </a:solidFill>
                <a:latin typeface="Verdana"/>
                <a:cs typeface="Verdana"/>
              </a:rPr>
              <a:t>ne</a:t>
            </a:r>
            <a:r>
              <a:rPr sz="1900" spc="-4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1900" spc="-17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190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9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1900" spc="10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204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1900" spc="-240" dirty="0">
                <a:solidFill>
                  <a:srgbClr val="3D5E08"/>
                </a:solidFill>
                <a:latin typeface="Verdana"/>
                <a:cs typeface="Verdana"/>
              </a:rPr>
              <a:t>k</a:t>
            </a:r>
            <a:r>
              <a:rPr sz="1900" spc="-155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1900" spc="105" dirty="0">
                <a:solidFill>
                  <a:srgbClr val="3D5E08"/>
                </a:solidFill>
                <a:latin typeface="Verdana"/>
                <a:cs typeface="Verdana"/>
              </a:rPr>
              <a:t>ep</a:t>
            </a:r>
            <a:r>
              <a:rPr sz="1900" spc="-50" dirty="0">
                <a:solidFill>
                  <a:srgbClr val="3D5E08"/>
                </a:solidFill>
                <a:latin typeface="Verdana"/>
                <a:cs typeface="Verdana"/>
              </a:rPr>
              <a:t>u</a:t>
            </a:r>
            <a:r>
              <a:rPr sz="1900" spc="-13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10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1900" spc="-5" dirty="0">
                <a:solidFill>
                  <a:srgbClr val="3D5E08"/>
                </a:solidFill>
                <a:latin typeface="Verdana"/>
                <a:cs typeface="Verdana"/>
              </a:rPr>
              <a:t>ó</a:t>
            </a:r>
            <a:r>
              <a:rPr sz="1900" spc="-10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1900" spc="-2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1900" spc="-90" dirty="0">
                <a:solidFill>
                  <a:srgbClr val="3D5E08"/>
                </a:solidFill>
                <a:latin typeface="Verdana"/>
                <a:cs typeface="Verdana"/>
              </a:rPr>
              <a:t>my</a:t>
            </a:r>
            <a:r>
              <a:rPr sz="1900" spc="-13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150" dirty="0">
                <a:solidFill>
                  <a:srgbClr val="3D5E08"/>
                </a:solidFill>
                <a:latin typeface="Verdana"/>
                <a:cs typeface="Verdana"/>
              </a:rPr>
              <a:t>"dz</a:t>
            </a:r>
            <a:r>
              <a:rPr sz="1900" spc="-6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1900" spc="25" dirty="0">
                <a:solidFill>
                  <a:srgbClr val="3D5E08"/>
                </a:solidFill>
                <a:latin typeface="Verdana"/>
                <a:cs typeface="Verdana"/>
              </a:rPr>
              <a:t>eń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ts val="1910"/>
              </a:lnSpc>
            </a:pPr>
            <a:r>
              <a:rPr sz="1900" spc="9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1900" spc="9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85" dirty="0">
                <a:solidFill>
                  <a:srgbClr val="3D5E08"/>
                </a:solidFill>
                <a:latin typeface="Verdana"/>
                <a:cs typeface="Verdana"/>
              </a:rPr>
              <a:t>b</a:t>
            </a:r>
            <a:r>
              <a:rPr sz="1900" spc="-50" dirty="0">
                <a:solidFill>
                  <a:srgbClr val="3D5E08"/>
                </a:solidFill>
                <a:latin typeface="Verdana"/>
                <a:cs typeface="Verdana"/>
              </a:rPr>
              <a:t>r</a:t>
            </a:r>
            <a:r>
              <a:rPr sz="1900" spc="-12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1900" spc="-290" dirty="0">
                <a:solidFill>
                  <a:srgbClr val="3D5E08"/>
                </a:solidFill>
                <a:latin typeface="Verdana"/>
                <a:cs typeface="Verdana"/>
              </a:rPr>
              <a:t>"</a:t>
            </a:r>
            <a:r>
              <a:rPr sz="1900" spc="-1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18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1900" spc="100" dirty="0">
                <a:solidFill>
                  <a:srgbClr val="3D5E08"/>
                </a:solidFill>
                <a:latin typeface="Verdana"/>
                <a:cs typeface="Verdana"/>
              </a:rPr>
              <a:t>g</a:t>
            </a:r>
            <a:r>
              <a:rPr sz="1900" spc="90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1900" spc="-11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190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6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1900" spc="-55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1900" spc="85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1900" spc="90" dirty="0">
                <a:solidFill>
                  <a:srgbClr val="3D5E08"/>
                </a:solidFill>
                <a:latin typeface="Verdana"/>
                <a:cs typeface="Verdana"/>
              </a:rPr>
              <a:t>h</a:t>
            </a:r>
            <a:r>
              <a:rPr sz="1900" spc="7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95" dirty="0">
                <a:solidFill>
                  <a:srgbClr val="3D5E08"/>
                </a:solidFill>
                <a:latin typeface="Verdana"/>
                <a:cs typeface="Verdana"/>
              </a:rPr>
              <a:t>dz</a:t>
            </a:r>
            <a:r>
              <a:rPr sz="1900" spc="-4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1900" spc="-90" dirty="0">
                <a:solidFill>
                  <a:srgbClr val="3D5E08"/>
                </a:solidFill>
                <a:latin typeface="Verdana"/>
                <a:cs typeface="Verdana"/>
              </a:rPr>
              <a:t>my</a:t>
            </a:r>
            <a:r>
              <a:rPr sz="1900" spc="-1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10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1900" spc="-5" dirty="0">
                <a:solidFill>
                  <a:srgbClr val="3D5E08"/>
                </a:solidFill>
                <a:latin typeface="Verdana"/>
                <a:cs typeface="Verdana"/>
              </a:rPr>
              <a:t>ó</a:t>
            </a:r>
            <a:r>
              <a:rPr sz="1900" spc="-10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1900" spc="-2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1900" spc="-90" dirty="0">
                <a:solidFill>
                  <a:srgbClr val="3D5E08"/>
                </a:solidFill>
                <a:latin typeface="Verdana"/>
                <a:cs typeface="Verdana"/>
              </a:rPr>
              <a:t>my</a:t>
            </a:r>
            <a:r>
              <a:rPr sz="1900" spc="-13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35" dirty="0">
                <a:solidFill>
                  <a:srgbClr val="3D5E08"/>
                </a:solidFill>
                <a:latin typeface="Verdana"/>
                <a:cs typeface="Verdana"/>
              </a:rPr>
              <a:t>"do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ts val="2165"/>
              </a:lnSpc>
            </a:pPr>
            <a:r>
              <a:rPr sz="1900" spc="-65" dirty="0">
                <a:solidFill>
                  <a:srgbClr val="3D5E08"/>
                </a:solidFill>
                <a:latin typeface="Verdana"/>
                <a:cs typeface="Verdana"/>
              </a:rPr>
              <a:t>widzenia".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016" y="2833497"/>
            <a:ext cx="3892550" cy="136525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194310">
              <a:lnSpc>
                <a:spcPts val="2050"/>
              </a:lnSpc>
              <a:spcBef>
                <a:spcPts val="355"/>
              </a:spcBef>
            </a:pPr>
            <a:r>
              <a:rPr sz="1900" spc="10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1900" spc="1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13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75" dirty="0">
                <a:solidFill>
                  <a:srgbClr val="3D5E08"/>
                </a:solidFill>
                <a:latin typeface="Verdana"/>
                <a:cs typeface="Verdana"/>
              </a:rPr>
              <a:t>nau</a:t>
            </a:r>
            <a:r>
              <a:rPr sz="1900" spc="50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1900" spc="-145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1900" spc="-170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1900" spc="60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1900" spc="4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1900" spc="-65" dirty="0">
                <a:solidFill>
                  <a:srgbClr val="3D5E08"/>
                </a:solidFill>
                <a:latin typeface="Verdana"/>
                <a:cs typeface="Verdana"/>
              </a:rPr>
              <a:t>eli</a:t>
            </a:r>
            <a:r>
              <a:rPr sz="1900" spc="-145" dirty="0">
                <a:solidFill>
                  <a:srgbClr val="3D5E08"/>
                </a:solidFill>
                <a:latin typeface="Verdana"/>
                <a:cs typeface="Verdana"/>
              </a:rPr>
              <a:t> i</a:t>
            </a:r>
            <a:r>
              <a:rPr sz="19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7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85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1900" spc="-100" dirty="0">
                <a:solidFill>
                  <a:srgbClr val="3D5E08"/>
                </a:solidFill>
                <a:latin typeface="Verdana"/>
                <a:cs typeface="Verdana"/>
              </a:rPr>
              <a:t>ó</a:t>
            </a:r>
            <a:r>
              <a:rPr sz="1900" spc="105" dirty="0">
                <a:solidFill>
                  <a:srgbClr val="3D5E08"/>
                </a:solidFill>
                <a:latin typeface="Verdana"/>
                <a:cs typeface="Verdana"/>
              </a:rPr>
              <a:t>b</a:t>
            </a:r>
            <a:r>
              <a:rPr sz="1900" spc="-11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9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1900" spc="9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45" dirty="0">
                <a:solidFill>
                  <a:srgbClr val="3D5E08"/>
                </a:solidFill>
                <a:latin typeface="Verdana"/>
                <a:cs typeface="Verdana"/>
              </a:rPr>
              <a:t>rosły</a:t>
            </a:r>
            <a:r>
              <a:rPr sz="1900" spc="-55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1900" spc="-35" dirty="0">
                <a:solidFill>
                  <a:srgbClr val="3D5E08"/>
                </a:solidFill>
                <a:latin typeface="Verdana"/>
                <a:cs typeface="Verdana"/>
              </a:rPr>
              <a:t>h  </a:t>
            </a:r>
            <a:r>
              <a:rPr sz="1900" spc="-10" dirty="0">
                <a:solidFill>
                  <a:srgbClr val="3D5E08"/>
                </a:solidFill>
                <a:latin typeface="Verdana"/>
                <a:cs typeface="Verdana"/>
              </a:rPr>
              <a:t>zwracamy</a:t>
            </a:r>
            <a:r>
              <a:rPr sz="1900" spc="-1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160" dirty="0">
                <a:solidFill>
                  <a:srgbClr val="3D5E08"/>
                </a:solidFill>
                <a:latin typeface="Verdana"/>
                <a:cs typeface="Verdana"/>
              </a:rPr>
              <a:t>się: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900" spc="-235" dirty="0">
                <a:solidFill>
                  <a:srgbClr val="3D5E08"/>
                </a:solidFill>
                <a:latin typeface="Verdana"/>
                <a:cs typeface="Verdana"/>
              </a:rPr>
              <a:t>-</a:t>
            </a:r>
            <a:r>
              <a:rPr sz="19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9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1900" spc="10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1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45" dirty="0">
                <a:solidFill>
                  <a:srgbClr val="3D5E08"/>
                </a:solidFill>
                <a:latin typeface="Verdana"/>
                <a:cs typeface="Verdana"/>
              </a:rPr>
              <a:t>k</a:t>
            </a:r>
            <a:r>
              <a:rPr sz="1900" spc="-6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30" dirty="0">
                <a:solidFill>
                  <a:srgbClr val="3D5E08"/>
                </a:solidFill>
                <a:latin typeface="Verdana"/>
                <a:cs typeface="Verdana"/>
              </a:rPr>
              <a:t>b</a:t>
            </a:r>
            <a:r>
              <a:rPr sz="190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1900" spc="-5" dirty="0">
                <a:solidFill>
                  <a:srgbClr val="3D5E08"/>
                </a:solidFill>
                <a:latin typeface="Verdana"/>
                <a:cs typeface="Verdana"/>
              </a:rPr>
              <a:t>et</a:t>
            </a:r>
            <a:r>
              <a:rPr sz="190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155" dirty="0">
                <a:solidFill>
                  <a:srgbClr val="3D5E08"/>
                </a:solidFill>
                <a:latin typeface="Verdana"/>
                <a:cs typeface="Verdana"/>
              </a:rPr>
              <a:t>"p</a:t>
            </a:r>
            <a:r>
              <a:rPr sz="1900" spc="-114" dirty="0">
                <a:solidFill>
                  <a:srgbClr val="3D5E08"/>
                </a:solidFill>
                <a:latin typeface="Verdana"/>
                <a:cs typeface="Verdana"/>
              </a:rPr>
              <a:t>r</a:t>
            </a:r>
            <a:r>
              <a:rPr sz="1900" spc="7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229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1900" spc="-235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1900" spc="100" dirty="0">
                <a:solidFill>
                  <a:srgbClr val="3D5E08"/>
                </a:solidFill>
                <a:latin typeface="Verdana"/>
                <a:cs typeface="Verdana"/>
              </a:rPr>
              <a:t>ę</a:t>
            </a:r>
            <a:r>
              <a:rPr sz="1900" spc="-1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15" dirty="0">
                <a:solidFill>
                  <a:srgbClr val="3D5E08"/>
                </a:solidFill>
                <a:latin typeface="Verdana"/>
                <a:cs typeface="Verdana"/>
              </a:rPr>
              <a:t>pani</a:t>
            </a:r>
            <a:r>
              <a:rPr sz="1900" spc="-235" dirty="0">
                <a:solidFill>
                  <a:srgbClr val="3D5E08"/>
                </a:solidFill>
                <a:latin typeface="Verdana"/>
                <a:cs typeface="Verdana"/>
              </a:rPr>
              <a:t>",</a:t>
            </a:r>
            <a:endParaRPr sz="1900">
              <a:latin typeface="Verdana"/>
              <a:cs typeface="Verdana"/>
            </a:endParaRPr>
          </a:p>
          <a:p>
            <a:pPr marL="79375">
              <a:lnSpc>
                <a:spcPct val="100000"/>
              </a:lnSpc>
              <a:spcBef>
                <a:spcPts val="830"/>
              </a:spcBef>
            </a:pPr>
            <a:r>
              <a:rPr sz="1900" spc="-245" dirty="0">
                <a:solidFill>
                  <a:srgbClr val="3D5E08"/>
                </a:solidFill>
                <a:latin typeface="Verdana"/>
                <a:cs typeface="Verdana"/>
              </a:rPr>
              <a:t>-</a:t>
            </a:r>
            <a:r>
              <a:rPr sz="1900" spc="15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1900" spc="-1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95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1900" spc="10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40" dirty="0">
                <a:solidFill>
                  <a:srgbClr val="3D5E08"/>
                </a:solidFill>
                <a:latin typeface="Verdana"/>
                <a:cs typeface="Verdana"/>
              </a:rPr>
              <a:t>mężcz</a:t>
            </a:r>
            <a:r>
              <a:rPr sz="1900" spc="-55" dirty="0">
                <a:solidFill>
                  <a:srgbClr val="3D5E08"/>
                </a:solidFill>
                <a:latin typeface="Verdana"/>
                <a:cs typeface="Verdana"/>
              </a:rPr>
              <a:t>y</a:t>
            </a:r>
            <a:r>
              <a:rPr sz="1900" spc="-110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1900" spc="-145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1900" spc="15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1900" spc="-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155" dirty="0">
                <a:solidFill>
                  <a:srgbClr val="3D5E08"/>
                </a:solidFill>
                <a:latin typeface="Verdana"/>
                <a:cs typeface="Verdana"/>
              </a:rPr>
              <a:t>"p</a:t>
            </a:r>
            <a:r>
              <a:rPr sz="1900" spc="-114" dirty="0">
                <a:solidFill>
                  <a:srgbClr val="3D5E08"/>
                </a:solidFill>
                <a:latin typeface="Verdana"/>
                <a:cs typeface="Verdana"/>
              </a:rPr>
              <a:t>r</a:t>
            </a:r>
            <a:r>
              <a:rPr sz="1900" spc="7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1900" spc="-120" dirty="0">
                <a:solidFill>
                  <a:srgbClr val="3D5E08"/>
                </a:solidFill>
                <a:latin typeface="Verdana"/>
                <a:cs typeface="Verdana"/>
              </a:rPr>
              <a:t>sz</a:t>
            </a:r>
            <a:r>
              <a:rPr sz="1900" spc="-130" dirty="0">
                <a:solidFill>
                  <a:srgbClr val="3D5E08"/>
                </a:solidFill>
                <a:latin typeface="Verdana"/>
                <a:cs typeface="Verdana"/>
              </a:rPr>
              <a:t>ę</a:t>
            </a:r>
            <a:r>
              <a:rPr sz="1900" spc="-1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10" dirty="0">
                <a:solidFill>
                  <a:srgbClr val="3D5E08"/>
                </a:solidFill>
                <a:latin typeface="Verdana"/>
                <a:cs typeface="Verdana"/>
              </a:rPr>
              <a:t>pana"</a:t>
            </a:r>
            <a:r>
              <a:rPr sz="1900" spc="-1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170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886069" y="1261998"/>
            <a:ext cx="4301490" cy="83566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 algn="just">
              <a:lnSpc>
                <a:spcPts val="2050"/>
              </a:lnSpc>
              <a:spcBef>
                <a:spcPts val="355"/>
              </a:spcBef>
            </a:pPr>
            <a:r>
              <a:rPr sz="1900" b="0" spc="-150" dirty="0">
                <a:solidFill>
                  <a:srgbClr val="3D5E08"/>
                </a:solidFill>
                <a:latin typeface="Verdana"/>
                <a:cs typeface="Verdana"/>
              </a:rPr>
              <a:t>Входячи</a:t>
            </a:r>
            <a:r>
              <a:rPr sz="1900" b="0" spc="-11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b="0" spc="25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r>
              <a:rPr sz="1900" b="0" spc="-13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b="0" spc="-30" dirty="0">
                <a:solidFill>
                  <a:srgbClr val="3D5E08"/>
                </a:solidFill>
                <a:latin typeface="Verdana"/>
                <a:cs typeface="Verdana"/>
              </a:rPr>
              <a:t>шк</a:t>
            </a:r>
            <a:r>
              <a:rPr sz="1900" b="0" spc="7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1900" b="0" spc="-140" dirty="0">
                <a:solidFill>
                  <a:srgbClr val="3D5E08"/>
                </a:solidFill>
                <a:latin typeface="Verdana"/>
                <a:cs typeface="Verdana"/>
              </a:rPr>
              <a:t>ли</a:t>
            </a:r>
            <a:r>
              <a:rPr sz="1900" b="0" spc="-8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1900" b="0" spc="-11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b="0" spc="-10" dirty="0">
                <a:solidFill>
                  <a:srgbClr val="3D5E08"/>
                </a:solidFill>
                <a:latin typeface="Verdana"/>
                <a:cs typeface="Verdana"/>
              </a:rPr>
              <a:t>клас</a:t>
            </a:r>
            <a:r>
              <a:rPr sz="1900" b="0" spc="-2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1900" b="0" spc="-17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1900" b="0" spc="-1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b="0" spc="15" dirty="0">
                <a:solidFill>
                  <a:srgbClr val="3D5E08"/>
                </a:solidFill>
                <a:latin typeface="Verdana"/>
                <a:cs typeface="Verdana"/>
              </a:rPr>
              <a:t>магази</a:t>
            </a:r>
            <a:r>
              <a:rPr sz="1900" b="0" spc="2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1900" b="0" spc="-80" dirty="0">
                <a:solidFill>
                  <a:srgbClr val="3D5E08"/>
                </a:solidFill>
                <a:latin typeface="Verdana"/>
                <a:cs typeface="Verdana"/>
              </a:rPr>
              <a:t>у  </a:t>
            </a:r>
            <a:r>
              <a:rPr sz="1900" b="0" spc="5" dirty="0">
                <a:solidFill>
                  <a:srgbClr val="3D5E08"/>
                </a:solidFill>
                <a:latin typeface="Verdana"/>
                <a:cs typeface="Verdana"/>
              </a:rPr>
              <a:t>вітаємося </a:t>
            </a:r>
            <a:r>
              <a:rPr sz="1900" b="0" spc="-40" dirty="0">
                <a:solidFill>
                  <a:srgbClr val="3D5E08"/>
                </a:solidFill>
                <a:latin typeface="Verdana"/>
                <a:cs typeface="Verdana"/>
              </a:rPr>
              <a:t>“Дзєнь </a:t>
            </a:r>
            <a:r>
              <a:rPr sz="1900" b="0" spc="10" dirty="0">
                <a:solidFill>
                  <a:srgbClr val="3D5E08"/>
                </a:solidFill>
                <a:latin typeface="Verdana"/>
                <a:cs typeface="Verdana"/>
              </a:rPr>
              <a:t>добри”, </a:t>
            </a:r>
            <a:r>
              <a:rPr sz="1900" b="0" spc="-140" dirty="0">
                <a:solidFill>
                  <a:srgbClr val="3D5E08"/>
                </a:solidFill>
                <a:latin typeface="Verdana"/>
                <a:cs typeface="Verdana"/>
              </a:rPr>
              <a:t>виходячи </a:t>
            </a:r>
            <a:r>
              <a:rPr sz="1900" b="0" spc="-6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b="0" spc="75" dirty="0">
                <a:solidFill>
                  <a:srgbClr val="3D5E08"/>
                </a:solidFill>
                <a:latin typeface="Verdana"/>
                <a:cs typeface="Verdana"/>
              </a:rPr>
              <a:t>кажемо</a:t>
            </a:r>
            <a:r>
              <a:rPr sz="1900" b="0" spc="-13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b="0" spc="50" dirty="0">
                <a:solidFill>
                  <a:srgbClr val="3D5E08"/>
                </a:solidFill>
                <a:latin typeface="Verdana"/>
                <a:cs typeface="Verdana"/>
              </a:rPr>
              <a:t>“До</a:t>
            </a:r>
            <a:r>
              <a:rPr sz="1900" b="0" spc="-1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b="0" spc="-114" dirty="0">
                <a:solidFill>
                  <a:srgbClr val="3D5E08"/>
                </a:solidFill>
                <a:latin typeface="Verdana"/>
                <a:cs typeface="Verdana"/>
              </a:rPr>
              <a:t>відзеня”.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6069" y="2467127"/>
            <a:ext cx="4424045" cy="160464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900" spc="40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r>
              <a:rPr sz="1900" spc="-13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190" dirty="0">
                <a:solidFill>
                  <a:srgbClr val="3D5E08"/>
                </a:solidFill>
                <a:latin typeface="Verdana"/>
                <a:cs typeface="Verdana"/>
              </a:rPr>
              <a:t>вч</a:t>
            </a:r>
            <a:r>
              <a:rPr sz="1900" spc="-210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1900" spc="-229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1900" spc="-15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1900" spc="-10" dirty="0">
                <a:solidFill>
                  <a:srgbClr val="3D5E08"/>
                </a:solidFill>
                <a:latin typeface="Verdana"/>
                <a:cs typeface="Verdana"/>
              </a:rPr>
              <a:t>л</a:t>
            </a:r>
            <a:r>
              <a:rPr sz="1900" spc="-13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1900" spc="-24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19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14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1900" spc="-1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95" dirty="0">
                <a:solidFill>
                  <a:srgbClr val="3D5E08"/>
                </a:solidFill>
                <a:latin typeface="Verdana"/>
                <a:cs typeface="Verdana"/>
              </a:rPr>
              <a:t>доро</a:t>
            </a:r>
            <a:r>
              <a:rPr sz="1900" spc="70" dirty="0">
                <a:solidFill>
                  <a:srgbClr val="3D5E08"/>
                </a:solidFill>
                <a:latin typeface="Verdana"/>
                <a:cs typeface="Verdana"/>
              </a:rPr>
              <a:t>с</a:t>
            </a:r>
            <a:r>
              <a:rPr sz="1900" spc="-140" dirty="0">
                <a:solidFill>
                  <a:srgbClr val="3D5E08"/>
                </a:solidFill>
                <a:latin typeface="Verdana"/>
                <a:cs typeface="Verdana"/>
              </a:rPr>
              <a:t>ли</a:t>
            </a:r>
            <a:r>
              <a:rPr sz="1900" spc="-125" dirty="0">
                <a:solidFill>
                  <a:srgbClr val="3D5E08"/>
                </a:solidFill>
                <a:latin typeface="Verdana"/>
                <a:cs typeface="Verdana"/>
              </a:rPr>
              <a:t>х</a:t>
            </a:r>
            <a:r>
              <a:rPr sz="1900" spc="-10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114" dirty="0">
                <a:solidFill>
                  <a:srgbClr val="3D5E08"/>
                </a:solidFill>
                <a:latin typeface="Verdana"/>
                <a:cs typeface="Verdana"/>
              </a:rPr>
              <a:t>зве</a:t>
            </a:r>
            <a:r>
              <a:rPr sz="1900" spc="50" dirty="0">
                <a:solidFill>
                  <a:srgbClr val="3D5E08"/>
                </a:solidFill>
                <a:latin typeface="Verdana"/>
                <a:cs typeface="Verdana"/>
              </a:rPr>
              <a:t>рта</a:t>
            </a:r>
            <a:r>
              <a:rPr sz="1900" spc="40" dirty="0">
                <a:solidFill>
                  <a:srgbClr val="3D5E08"/>
                </a:solidFill>
                <a:latin typeface="Verdana"/>
                <a:cs typeface="Verdana"/>
              </a:rPr>
              <a:t>є</a:t>
            </a:r>
            <a:r>
              <a:rPr sz="1900" spc="225" dirty="0">
                <a:solidFill>
                  <a:srgbClr val="3D5E08"/>
                </a:solidFill>
                <a:latin typeface="Verdana"/>
                <a:cs typeface="Verdana"/>
              </a:rPr>
              <a:t>мо</a:t>
            </a:r>
            <a:r>
              <a:rPr sz="1900" spc="175" dirty="0">
                <a:solidFill>
                  <a:srgbClr val="3D5E08"/>
                </a:solidFill>
                <a:latin typeface="Verdana"/>
                <a:cs typeface="Verdana"/>
              </a:rPr>
              <a:t>с</a:t>
            </a:r>
            <a:r>
              <a:rPr sz="1900" spc="-280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1900" spc="-340" dirty="0">
                <a:solidFill>
                  <a:srgbClr val="3D5E08"/>
                </a:solidFill>
                <a:latin typeface="Verdana"/>
                <a:cs typeface="Verdana"/>
              </a:rPr>
              <a:t>:</a:t>
            </a:r>
            <a:endParaRPr sz="1900">
              <a:latin typeface="Verdana"/>
              <a:cs typeface="Verdana"/>
            </a:endParaRPr>
          </a:p>
          <a:p>
            <a:pPr marL="12700" marR="1535430">
              <a:lnSpc>
                <a:spcPct val="136300"/>
              </a:lnSpc>
              <a:spcBef>
                <a:spcPts val="5"/>
              </a:spcBef>
            </a:pPr>
            <a:r>
              <a:rPr sz="1900" spc="-245" dirty="0">
                <a:solidFill>
                  <a:srgbClr val="3D5E08"/>
                </a:solidFill>
                <a:latin typeface="Verdana"/>
                <a:cs typeface="Verdana"/>
              </a:rPr>
              <a:t>-</a:t>
            </a:r>
            <a:r>
              <a:rPr sz="1900" spc="35" dirty="0">
                <a:solidFill>
                  <a:srgbClr val="3D5E08"/>
                </a:solidFill>
                <a:latin typeface="Verdana"/>
                <a:cs typeface="Verdana"/>
              </a:rPr>
              <a:t>“Пр</a:t>
            </a:r>
            <a:r>
              <a:rPr sz="1900" spc="2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1900" spc="110" dirty="0">
                <a:solidFill>
                  <a:srgbClr val="3D5E08"/>
                </a:solidFill>
                <a:latin typeface="Verdana"/>
                <a:cs typeface="Verdana"/>
              </a:rPr>
              <a:t>ше</a:t>
            </a:r>
            <a:r>
              <a:rPr sz="1900" spc="-1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25" dirty="0">
                <a:solidFill>
                  <a:srgbClr val="3D5E08"/>
                </a:solidFill>
                <a:latin typeface="Verdana"/>
                <a:cs typeface="Verdana"/>
              </a:rPr>
              <a:t>Па</a:t>
            </a:r>
            <a:r>
              <a:rPr sz="1900" spc="-15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1900" spc="-13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1900" spc="45" dirty="0">
                <a:solidFill>
                  <a:srgbClr val="3D5E08"/>
                </a:solidFill>
                <a:latin typeface="Verdana"/>
                <a:cs typeface="Verdana"/>
              </a:rPr>
              <a:t>”</a:t>
            </a:r>
            <a:r>
              <a:rPr sz="1900" spc="-1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25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r>
              <a:rPr sz="1900" spc="-1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155" dirty="0">
                <a:solidFill>
                  <a:srgbClr val="3D5E08"/>
                </a:solidFill>
                <a:latin typeface="Verdana"/>
                <a:cs typeface="Verdana"/>
              </a:rPr>
              <a:t>ж</a:t>
            </a:r>
            <a:r>
              <a:rPr sz="1900" spc="-4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1900" spc="-8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1900" spc="-90" dirty="0">
                <a:solidFill>
                  <a:srgbClr val="3D5E08"/>
                </a:solidFill>
                <a:latin typeface="Verdana"/>
                <a:cs typeface="Verdana"/>
              </a:rPr>
              <a:t>ки  </a:t>
            </a:r>
            <a:r>
              <a:rPr sz="1900" spc="105" dirty="0">
                <a:solidFill>
                  <a:srgbClr val="3D5E08"/>
                </a:solidFill>
                <a:latin typeface="Verdana"/>
                <a:cs typeface="Verdana"/>
              </a:rPr>
              <a:t>або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900" spc="15" dirty="0">
                <a:solidFill>
                  <a:srgbClr val="3D5E08"/>
                </a:solidFill>
                <a:latin typeface="Verdana"/>
                <a:cs typeface="Verdana"/>
              </a:rPr>
              <a:t>-“Проше</a:t>
            </a:r>
            <a:r>
              <a:rPr sz="1900" spc="-1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25" dirty="0">
                <a:solidFill>
                  <a:srgbClr val="3D5E08"/>
                </a:solidFill>
                <a:latin typeface="Verdana"/>
                <a:cs typeface="Verdana"/>
              </a:rPr>
              <a:t>Пана”</a:t>
            </a:r>
            <a:r>
              <a:rPr sz="1900" spc="-13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25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r>
              <a:rPr sz="1900" spc="-15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1900" spc="-85" dirty="0">
                <a:solidFill>
                  <a:srgbClr val="3D5E08"/>
                </a:solidFill>
                <a:latin typeface="Verdana"/>
                <a:cs typeface="Verdana"/>
              </a:rPr>
              <a:t>чоловіка</a:t>
            </a:r>
            <a:endParaRPr sz="19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790894" y="4970010"/>
            <a:ext cx="715645" cy="715645"/>
            <a:chOff x="7790894" y="4970010"/>
            <a:chExt cx="715645" cy="71564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42689" y="5214708"/>
              <a:ext cx="112948" cy="11295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790891" y="4970017"/>
              <a:ext cx="715645" cy="715645"/>
            </a:xfrm>
            <a:custGeom>
              <a:avLst/>
              <a:gdLst/>
              <a:ahLst/>
              <a:cxnLst/>
              <a:rect l="l" t="t" r="r" b="b"/>
              <a:pathLst>
                <a:path w="715645" h="715645">
                  <a:moveTo>
                    <a:pt x="282371" y="301167"/>
                  </a:moveTo>
                  <a:lnTo>
                    <a:pt x="280885" y="293852"/>
                  </a:lnTo>
                  <a:lnTo>
                    <a:pt x="276860" y="287858"/>
                  </a:lnTo>
                  <a:lnTo>
                    <a:pt x="270878" y="283832"/>
                  </a:lnTo>
                  <a:lnTo>
                    <a:pt x="263537" y="282346"/>
                  </a:lnTo>
                  <a:lnTo>
                    <a:pt x="150596" y="282346"/>
                  </a:lnTo>
                  <a:lnTo>
                    <a:pt x="143268" y="283832"/>
                  </a:lnTo>
                  <a:lnTo>
                    <a:pt x="137287" y="287858"/>
                  </a:lnTo>
                  <a:lnTo>
                    <a:pt x="133248" y="293852"/>
                  </a:lnTo>
                  <a:lnTo>
                    <a:pt x="131775" y="301167"/>
                  </a:lnTo>
                  <a:lnTo>
                    <a:pt x="133248" y="308508"/>
                  </a:lnTo>
                  <a:lnTo>
                    <a:pt x="137287" y="314490"/>
                  </a:lnTo>
                  <a:lnTo>
                    <a:pt x="143268" y="318516"/>
                  </a:lnTo>
                  <a:lnTo>
                    <a:pt x="150596" y="320001"/>
                  </a:lnTo>
                  <a:lnTo>
                    <a:pt x="263537" y="320001"/>
                  </a:lnTo>
                  <a:lnTo>
                    <a:pt x="270878" y="318516"/>
                  </a:lnTo>
                  <a:lnTo>
                    <a:pt x="276860" y="314490"/>
                  </a:lnTo>
                  <a:lnTo>
                    <a:pt x="280885" y="308508"/>
                  </a:lnTo>
                  <a:lnTo>
                    <a:pt x="282371" y="301167"/>
                  </a:lnTo>
                  <a:close/>
                </a:path>
                <a:path w="715645" h="715645">
                  <a:moveTo>
                    <a:pt x="564362" y="478040"/>
                  </a:moveTo>
                  <a:lnTo>
                    <a:pt x="548640" y="442366"/>
                  </a:lnTo>
                  <a:lnTo>
                    <a:pt x="533666" y="437311"/>
                  </a:lnTo>
                  <a:lnTo>
                    <a:pt x="525754" y="437934"/>
                  </a:lnTo>
                  <a:lnTo>
                    <a:pt x="519188" y="441794"/>
                  </a:lnTo>
                  <a:lnTo>
                    <a:pt x="537057" y="444690"/>
                  </a:lnTo>
                  <a:lnTo>
                    <a:pt x="544931" y="459524"/>
                  </a:lnTo>
                  <a:lnTo>
                    <a:pt x="541921" y="476046"/>
                  </a:lnTo>
                  <a:lnTo>
                    <a:pt x="527189" y="483971"/>
                  </a:lnTo>
                  <a:lnTo>
                    <a:pt x="512572" y="481063"/>
                  </a:lnTo>
                  <a:lnTo>
                    <a:pt x="497636" y="474027"/>
                  </a:lnTo>
                  <a:lnTo>
                    <a:pt x="453656" y="447522"/>
                  </a:lnTo>
                  <a:lnTo>
                    <a:pt x="436448" y="438594"/>
                  </a:lnTo>
                  <a:lnTo>
                    <a:pt x="418325" y="432422"/>
                  </a:lnTo>
                  <a:lnTo>
                    <a:pt x="398513" y="430695"/>
                  </a:lnTo>
                  <a:lnTo>
                    <a:pt x="387299" y="432447"/>
                  </a:lnTo>
                  <a:lnTo>
                    <a:pt x="376605" y="436029"/>
                  </a:lnTo>
                  <a:lnTo>
                    <a:pt x="366649" y="441337"/>
                  </a:lnTo>
                  <a:lnTo>
                    <a:pt x="357670" y="448297"/>
                  </a:lnTo>
                  <a:lnTo>
                    <a:pt x="348691" y="441223"/>
                  </a:lnTo>
                  <a:lnTo>
                    <a:pt x="338734" y="435813"/>
                  </a:lnTo>
                  <a:lnTo>
                    <a:pt x="328002" y="432142"/>
                  </a:lnTo>
                  <a:lnTo>
                    <a:pt x="316725" y="430314"/>
                  </a:lnTo>
                  <a:lnTo>
                    <a:pt x="296760" y="432041"/>
                  </a:lnTo>
                  <a:lnTo>
                    <a:pt x="278650" y="438226"/>
                  </a:lnTo>
                  <a:lnTo>
                    <a:pt x="261531" y="447154"/>
                  </a:lnTo>
                  <a:lnTo>
                    <a:pt x="217639" y="473722"/>
                  </a:lnTo>
                  <a:lnTo>
                    <a:pt x="202679" y="480771"/>
                  </a:lnTo>
                  <a:lnTo>
                    <a:pt x="188061" y="483590"/>
                  </a:lnTo>
                  <a:lnTo>
                    <a:pt x="173164" y="475780"/>
                  </a:lnTo>
                  <a:lnTo>
                    <a:pt x="170167" y="459257"/>
                  </a:lnTo>
                  <a:lnTo>
                    <a:pt x="178130" y="444360"/>
                  </a:lnTo>
                  <a:lnTo>
                    <a:pt x="196062" y="441426"/>
                  </a:lnTo>
                  <a:lnTo>
                    <a:pt x="189484" y="437553"/>
                  </a:lnTo>
                  <a:lnTo>
                    <a:pt x="153644" y="457809"/>
                  </a:lnTo>
                  <a:lnTo>
                    <a:pt x="150596" y="478040"/>
                  </a:lnTo>
                  <a:lnTo>
                    <a:pt x="157060" y="498817"/>
                  </a:lnTo>
                  <a:lnTo>
                    <a:pt x="170649" y="514083"/>
                  </a:lnTo>
                  <a:lnTo>
                    <a:pt x="189026" y="524421"/>
                  </a:lnTo>
                  <a:lnTo>
                    <a:pt x="209892" y="530377"/>
                  </a:lnTo>
                  <a:lnTo>
                    <a:pt x="234022" y="532295"/>
                  </a:lnTo>
                  <a:lnTo>
                    <a:pt x="258102" y="531164"/>
                  </a:lnTo>
                  <a:lnTo>
                    <a:pt x="304952" y="519823"/>
                  </a:lnTo>
                  <a:lnTo>
                    <a:pt x="346227" y="500253"/>
                  </a:lnTo>
                  <a:lnTo>
                    <a:pt x="357479" y="489991"/>
                  </a:lnTo>
                  <a:lnTo>
                    <a:pt x="368731" y="500253"/>
                  </a:lnTo>
                  <a:lnTo>
                    <a:pt x="409994" y="519823"/>
                  </a:lnTo>
                  <a:lnTo>
                    <a:pt x="456857" y="531164"/>
                  </a:lnTo>
                  <a:lnTo>
                    <a:pt x="480936" y="532295"/>
                  </a:lnTo>
                  <a:lnTo>
                    <a:pt x="505066" y="530377"/>
                  </a:lnTo>
                  <a:lnTo>
                    <a:pt x="525843" y="524459"/>
                  </a:lnTo>
                  <a:lnTo>
                    <a:pt x="544245" y="514121"/>
                  </a:lnTo>
                  <a:lnTo>
                    <a:pt x="557872" y="498830"/>
                  </a:lnTo>
                  <a:lnTo>
                    <a:pt x="564362" y="478040"/>
                  </a:lnTo>
                  <a:close/>
                </a:path>
                <a:path w="715645" h="715645">
                  <a:moveTo>
                    <a:pt x="715340" y="357644"/>
                  </a:moveTo>
                  <a:lnTo>
                    <a:pt x="712076" y="309118"/>
                  </a:lnTo>
                  <a:lnTo>
                    <a:pt x="702564" y="262572"/>
                  </a:lnTo>
                  <a:lnTo>
                    <a:pt x="687235" y="218427"/>
                  </a:lnTo>
                  <a:lnTo>
                    <a:pt x="677684" y="199402"/>
                  </a:lnTo>
                  <a:lnTo>
                    <a:pt x="677684" y="357644"/>
                  </a:lnTo>
                  <a:lnTo>
                    <a:pt x="674217" y="404939"/>
                  </a:lnTo>
                  <a:lnTo>
                    <a:pt x="664133" y="450075"/>
                  </a:lnTo>
                  <a:lnTo>
                    <a:pt x="647941" y="492569"/>
                  </a:lnTo>
                  <a:lnTo>
                    <a:pt x="626135" y="531914"/>
                  </a:lnTo>
                  <a:lnTo>
                    <a:pt x="599198" y="567613"/>
                  </a:lnTo>
                  <a:lnTo>
                    <a:pt x="567626" y="599186"/>
                  </a:lnTo>
                  <a:lnTo>
                    <a:pt x="531926" y="626122"/>
                  </a:lnTo>
                  <a:lnTo>
                    <a:pt x="492582" y="647941"/>
                  </a:lnTo>
                  <a:lnTo>
                    <a:pt x="450100" y="664133"/>
                  </a:lnTo>
                  <a:lnTo>
                    <a:pt x="404964" y="674204"/>
                  </a:lnTo>
                  <a:lnTo>
                    <a:pt x="357670" y="677684"/>
                  </a:lnTo>
                  <a:lnTo>
                    <a:pt x="310375" y="674204"/>
                  </a:lnTo>
                  <a:lnTo>
                    <a:pt x="265239" y="664133"/>
                  </a:lnTo>
                  <a:lnTo>
                    <a:pt x="222758" y="647941"/>
                  </a:lnTo>
                  <a:lnTo>
                    <a:pt x="183413" y="626122"/>
                  </a:lnTo>
                  <a:lnTo>
                    <a:pt x="147713" y="599186"/>
                  </a:lnTo>
                  <a:lnTo>
                    <a:pt x="116141" y="567613"/>
                  </a:lnTo>
                  <a:lnTo>
                    <a:pt x="89204" y="531914"/>
                  </a:lnTo>
                  <a:lnTo>
                    <a:pt x="67386" y="492569"/>
                  </a:lnTo>
                  <a:lnTo>
                    <a:pt x="51193" y="450075"/>
                  </a:lnTo>
                  <a:lnTo>
                    <a:pt x="41122" y="404939"/>
                  </a:lnTo>
                  <a:lnTo>
                    <a:pt x="37642" y="357644"/>
                  </a:lnTo>
                  <a:lnTo>
                    <a:pt x="41122" y="310362"/>
                  </a:lnTo>
                  <a:lnTo>
                    <a:pt x="51193" y="265226"/>
                  </a:lnTo>
                  <a:lnTo>
                    <a:pt x="67386" y="222732"/>
                  </a:lnTo>
                  <a:lnTo>
                    <a:pt x="89204" y="183388"/>
                  </a:lnTo>
                  <a:lnTo>
                    <a:pt x="116141" y="147688"/>
                  </a:lnTo>
                  <a:lnTo>
                    <a:pt x="147713" y="116116"/>
                  </a:lnTo>
                  <a:lnTo>
                    <a:pt x="183413" y="89179"/>
                  </a:lnTo>
                  <a:lnTo>
                    <a:pt x="222758" y="67360"/>
                  </a:lnTo>
                  <a:lnTo>
                    <a:pt x="265239" y="51168"/>
                  </a:lnTo>
                  <a:lnTo>
                    <a:pt x="310375" y="41084"/>
                  </a:lnTo>
                  <a:lnTo>
                    <a:pt x="357670" y="37617"/>
                  </a:lnTo>
                  <a:lnTo>
                    <a:pt x="404964" y="41084"/>
                  </a:lnTo>
                  <a:lnTo>
                    <a:pt x="450100" y="51168"/>
                  </a:lnTo>
                  <a:lnTo>
                    <a:pt x="492582" y="67360"/>
                  </a:lnTo>
                  <a:lnTo>
                    <a:pt x="531926" y="89179"/>
                  </a:lnTo>
                  <a:lnTo>
                    <a:pt x="567626" y="116116"/>
                  </a:lnTo>
                  <a:lnTo>
                    <a:pt x="599198" y="147688"/>
                  </a:lnTo>
                  <a:lnTo>
                    <a:pt x="626135" y="183388"/>
                  </a:lnTo>
                  <a:lnTo>
                    <a:pt x="647941" y="222732"/>
                  </a:lnTo>
                  <a:lnTo>
                    <a:pt x="664133" y="265226"/>
                  </a:lnTo>
                  <a:lnTo>
                    <a:pt x="674217" y="310362"/>
                  </a:lnTo>
                  <a:lnTo>
                    <a:pt x="677684" y="357644"/>
                  </a:lnTo>
                  <a:lnTo>
                    <a:pt x="677684" y="199402"/>
                  </a:lnTo>
                  <a:lnTo>
                    <a:pt x="640816" y="139090"/>
                  </a:lnTo>
                  <a:lnTo>
                    <a:pt x="610577" y="104749"/>
                  </a:lnTo>
                  <a:lnTo>
                    <a:pt x="576237" y="74510"/>
                  </a:lnTo>
                  <a:lnTo>
                    <a:pt x="538187" y="48831"/>
                  </a:lnTo>
                  <a:lnTo>
                    <a:pt x="496887" y="28105"/>
                  </a:lnTo>
                  <a:lnTo>
                    <a:pt x="452755" y="12776"/>
                  </a:lnTo>
                  <a:lnTo>
                    <a:pt x="406196" y="3263"/>
                  </a:lnTo>
                  <a:lnTo>
                    <a:pt x="357670" y="0"/>
                  </a:lnTo>
                  <a:lnTo>
                    <a:pt x="309130" y="3263"/>
                  </a:lnTo>
                  <a:lnTo>
                    <a:pt x="262585" y="12776"/>
                  </a:lnTo>
                  <a:lnTo>
                    <a:pt x="218452" y="28105"/>
                  </a:lnTo>
                  <a:lnTo>
                    <a:pt x="177139" y="48831"/>
                  </a:lnTo>
                  <a:lnTo>
                    <a:pt x="139103" y="74510"/>
                  </a:lnTo>
                  <a:lnTo>
                    <a:pt x="104762" y="104749"/>
                  </a:lnTo>
                  <a:lnTo>
                    <a:pt x="74523" y="139090"/>
                  </a:lnTo>
                  <a:lnTo>
                    <a:pt x="48831" y="177126"/>
                  </a:lnTo>
                  <a:lnTo>
                    <a:pt x="28105" y="218427"/>
                  </a:lnTo>
                  <a:lnTo>
                    <a:pt x="12776" y="262572"/>
                  </a:lnTo>
                  <a:lnTo>
                    <a:pt x="3263" y="309118"/>
                  </a:lnTo>
                  <a:lnTo>
                    <a:pt x="0" y="357644"/>
                  </a:lnTo>
                  <a:lnTo>
                    <a:pt x="3263" y="406184"/>
                  </a:lnTo>
                  <a:lnTo>
                    <a:pt x="12776" y="452729"/>
                  </a:lnTo>
                  <a:lnTo>
                    <a:pt x="28105" y="496874"/>
                  </a:lnTo>
                  <a:lnTo>
                    <a:pt x="48831" y="538175"/>
                  </a:lnTo>
                  <a:lnTo>
                    <a:pt x="74523" y="576211"/>
                  </a:lnTo>
                  <a:lnTo>
                    <a:pt x="104762" y="610565"/>
                  </a:lnTo>
                  <a:lnTo>
                    <a:pt x="139103" y="640803"/>
                  </a:lnTo>
                  <a:lnTo>
                    <a:pt x="177139" y="666496"/>
                  </a:lnTo>
                  <a:lnTo>
                    <a:pt x="218452" y="687222"/>
                  </a:lnTo>
                  <a:lnTo>
                    <a:pt x="262585" y="702551"/>
                  </a:lnTo>
                  <a:lnTo>
                    <a:pt x="309130" y="712063"/>
                  </a:lnTo>
                  <a:lnTo>
                    <a:pt x="357670" y="715327"/>
                  </a:lnTo>
                  <a:lnTo>
                    <a:pt x="406196" y="712063"/>
                  </a:lnTo>
                  <a:lnTo>
                    <a:pt x="452755" y="702551"/>
                  </a:lnTo>
                  <a:lnTo>
                    <a:pt x="496887" y="687222"/>
                  </a:lnTo>
                  <a:lnTo>
                    <a:pt x="538187" y="666496"/>
                  </a:lnTo>
                  <a:lnTo>
                    <a:pt x="576237" y="640803"/>
                  </a:lnTo>
                  <a:lnTo>
                    <a:pt x="610577" y="610565"/>
                  </a:lnTo>
                  <a:lnTo>
                    <a:pt x="640816" y="576211"/>
                  </a:lnTo>
                  <a:lnTo>
                    <a:pt x="666508" y="538175"/>
                  </a:lnTo>
                  <a:lnTo>
                    <a:pt x="687235" y="496874"/>
                  </a:lnTo>
                  <a:lnTo>
                    <a:pt x="702564" y="452729"/>
                  </a:lnTo>
                  <a:lnTo>
                    <a:pt x="712076" y="406184"/>
                  </a:lnTo>
                  <a:lnTo>
                    <a:pt x="715340" y="3576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4456383" y="4970010"/>
            <a:ext cx="715645" cy="715645"/>
            <a:chOff x="4456383" y="4970010"/>
            <a:chExt cx="715645" cy="715645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88156" y="5207096"/>
              <a:ext cx="150598" cy="14089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623658" y="5450181"/>
              <a:ext cx="381000" cy="121920"/>
            </a:xfrm>
            <a:custGeom>
              <a:avLst/>
              <a:gdLst/>
              <a:ahLst/>
              <a:cxnLst/>
              <a:rect l="l" t="t" r="r" b="b"/>
              <a:pathLst>
                <a:path w="381000" h="121920">
                  <a:moveTo>
                    <a:pt x="359664" y="0"/>
                  </a:moveTo>
                  <a:lnTo>
                    <a:pt x="352833" y="2288"/>
                  </a:lnTo>
                  <a:lnTo>
                    <a:pt x="347204" y="7185"/>
                  </a:lnTo>
                  <a:lnTo>
                    <a:pt x="315474" y="39966"/>
                  </a:lnTo>
                  <a:lnTo>
                    <a:pt x="278350" y="63921"/>
                  </a:lnTo>
                  <a:lnTo>
                    <a:pt x="237496" y="78833"/>
                  </a:lnTo>
                  <a:lnTo>
                    <a:pt x="194577" y="84482"/>
                  </a:lnTo>
                  <a:lnTo>
                    <a:pt x="151256" y="80650"/>
                  </a:lnTo>
                  <a:lnTo>
                    <a:pt x="109198" y="67118"/>
                  </a:lnTo>
                  <a:lnTo>
                    <a:pt x="70065" y="43667"/>
                  </a:lnTo>
                  <a:lnTo>
                    <a:pt x="41795" y="17188"/>
                  </a:lnTo>
                  <a:lnTo>
                    <a:pt x="33584" y="7185"/>
                  </a:lnTo>
                  <a:lnTo>
                    <a:pt x="27944" y="2283"/>
                  </a:lnTo>
                  <a:lnTo>
                    <a:pt x="0" y="16242"/>
                  </a:lnTo>
                  <a:lnTo>
                    <a:pt x="452" y="23445"/>
                  </a:lnTo>
                  <a:lnTo>
                    <a:pt x="36419" y="64858"/>
                  </a:lnTo>
                  <a:lnTo>
                    <a:pt x="74193" y="91545"/>
                  </a:lnTo>
                  <a:lnTo>
                    <a:pt x="115743" y="110039"/>
                  </a:lnTo>
                  <a:lnTo>
                    <a:pt x="159741" y="120165"/>
                  </a:lnTo>
                  <a:lnTo>
                    <a:pt x="204862" y="121749"/>
                  </a:lnTo>
                  <a:lnTo>
                    <a:pt x="249778" y="114617"/>
                  </a:lnTo>
                  <a:lnTo>
                    <a:pt x="293163" y="98594"/>
                  </a:lnTo>
                  <a:lnTo>
                    <a:pt x="333690" y="73506"/>
                  </a:lnTo>
                  <a:lnTo>
                    <a:pt x="367286" y="42039"/>
                  </a:lnTo>
                  <a:lnTo>
                    <a:pt x="380800" y="16242"/>
                  </a:lnTo>
                  <a:lnTo>
                    <a:pt x="378523" y="9394"/>
                  </a:lnTo>
                  <a:lnTo>
                    <a:pt x="373559" y="3703"/>
                  </a:lnTo>
                  <a:lnTo>
                    <a:pt x="366853" y="434"/>
                  </a:lnTo>
                  <a:lnTo>
                    <a:pt x="35966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89352" y="5207096"/>
              <a:ext cx="150598" cy="14089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456383" y="4970010"/>
              <a:ext cx="715645" cy="715645"/>
            </a:xfrm>
            <a:custGeom>
              <a:avLst/>
              <a:gdLst/>
              <a:ahLst/>
              <a:cxnLst/>
              <a:rect l="l" t="t" r="r" b="b"/>
              <a:pathLst>
                <a:path w="715645" h="715645">
                  <a:moveTo>
                    <a:pt x="357670" y="0"/>
                  </a:moveTo>
                  <a:lnTo>
                    <a:pt x="309136" y="3264"/>
                  </a:lnTo>
                  <a:lnTo>
                    <a:pt x="262587" y="12774"/>
                  </a:lnTo>
                  <a:lnTo>
                    <a:pt x="218449" y="28103"/>
                  </a:lnTo>
                  <a:lnTo>
                    <a:pt x="177147" y="48826"/>
                  </a:lnTo>
                  <a:lnTo>
                    <a:pt x="139109" y="74516"/>
                  </a:lnTo>
                  <a:lnTo>
                    <a:pt x="104759" y="104747"/>
                  </a:lnTo>
                  <a:lnTo>
                    <a:pt x="74525" y="139094"/>
                  </a:lnTo>
                  <a:lnTo>
                    <a:pt x="48832" y="177130"/>
                  </a:lnTo>
                  <a:lnTo>
                    <a:pt x="28107" y="218430"/>
                  </a:lnTo>
                  <a:lnTo>
                    <a:pt x="12776" y="262567"/>
                  </a:lnTo>
                  <a:lnTo>
                    <a:pt x="3265" y="309116"/>
                  </a:lnTo>
                  <a:lnTo>
                    <a:pt x="0" y="357650"/>
                  </a:lnTo>
                  <a:lnTo>
                    <a:pt x="3265" y="406185"/>
                  </a:lnTo>
                  <a:lnTo>
                    <a:pt x="12776" y="452736"/>
                  </a:lnTo>
                  <a:lnTo>
                    <a:pt x="28107" y="496875"/>
                  </a:lnTo>
                  <a:lnTo>
                    <a:pt x="48832" y="538178"/>
                  </a:lnTo>
                  <a:lnTo>
                    <a:pt x="74525" y="576218"/>
                  </a:lnTo>
                  <a:lnTo>
                    <a:pt x="104759" y="610569"/>
                  </a:lnTo>
                  <a:lnTo>
                    <a:pt x="139109" y="640804"/>
                  </a:lnTo>
                  <a:lnTo>
                    <a:pt x="177147" y="666498"/>
                  </a:lnTo>
                  <a:lnTo>
                    <a:pt x="218449" y="687223"/>
                  </a:lnTo>
                  <a:lnTo>
                    <a:pt x="262587" y="702555"/>
                  </a:lnTo>
                  <a:lnTo>
                    <a:pt x="309136" y="712067"/>
                  </a:lnTo>
                  <a:lnTo>
                    <a:pt x="357670" y="715332"/>
                  </a:lnTo>
                  <a:lnTo>
                    <a:pt x="406205" y="712067"/>
                  </a:lnTo>
                  <a:lnTo>
                    <a:pt x="452755" y="702555"/>
                  </a:lnTo>
                  <a:lnTo>
                    <a:pt x="496894" y="687223"/>
                  </a:lnTo>
                  <a:lnTo>
                    <a:pt x="515909" y="677681"/>
                  </a:lnTo>
                  <a:lnTo>
                    <a:pt x="357670" y="677681"/>
                  </a:lnTo>
                  <a:lnTo>
                    <a:pt x="310380" y="674211"/>
                  </a:lnTo>
                  <a:lnTo>
                    <a:pt x="265244" y="664131"/>
                  </a:lnTo>
                  <a:lnTo>
                    <a:pt x="222758" y="647936"/>
                  </a:lnTo>
                  <a:lnTo>
                    <a:pt x="183416" y="626122"/>
                  </a:lnTo>
                  <a:lnTo>
                    <a:pt x="147713" y="599182"/>
                  </a:lnTo>
                  <a:lnTo>
                    <a:pt x="116145" y="567613"/>
                  </a:lnTo>
                  <a:lnTo>
                    <a:pt x="89207" y="531910"/>
                  </a:lnTo>
                  <a:lnTo>
                    <a:pt x="67393" y="492566"/>
                  </a:lnTo>
                  <a:lnTo>
                    <a:pt x="51199" y="450079"/>
                  </a:lnTo>
                  <a:lnTo>
                    <a:pt x="41119" y="404942"/>
                  </a:lnTo>
                  <a:lnTo>
                    <a:pt x="37649" y="357650"/>
                  </a:lnTo>
                  <a:lnTo>
                    <a:pt x="41119" y="310359"/>
                  </a:lnTo>
                  <a:lnTo>
                    <a:pt x="51199" y="265221"/>
                  </a:lnTo>
                  <a:lnTo>
                    <a:pt x="67393" y="222734"/>
                  </a:lnTo>
                  <a:lnTo>
                    <a:pt x="89207" y="183390"/>
                  </a:lnTo>
                  <a:lnTo>
                    <a:pt x="116145" y="147687"/>
                  </a:lnTo>
                  <a:lnTo>
                    <a:pt x="147713" y="116118"/>
                  </a:lnTo>
                  <a:lnTo>
                    <a:pt x="183416" y="89178"/>
                  </a:lnTo>
                  <a:lnTo>
                    <a:pt x="222758" y="67364"/>
                  </a:lnTo>
                  <a:lnTo>
                    <a:pt x="265244" y="51169"/>
                  </a:lnTo>
                  <a:lnTo>
                    <a:pt x="310380" y="41089"/>
                  </a:lnTo>
                  <a:lnTo>
                    <a:pt x="357670" y="37619"/>
                  </a:lnTo>
                  <a:lnTo>
                    <a:pt x="515859" y="37619"/>
                  </a:lnTo>
                  <a:lnTo>
                    <a:pt x="496894" y="28103"/>
                  </a:lnTo>
                  <a:lnTo>
                    <a:pt x="452755" y="12774"/>
                  </a:lnTo>
                  <a:lnTo>
                    <a:pt x="406205" y="3264"/>
                  </a:lnTo>
                  <a:lnTo>
                    <a:pt x="357670" y="0"/>
                  </a:lnTo>
                  <a:close/>
                </a:path>
                <a:path w="715645" h="715645">
                  <a:moveTo>
                    <a:pt x="515859" y="37619"/>
                  </a:moveTo>
                  <a:lnTo>
                    <a:pt x="357670" y="37619"/>
                  </a:lnTo>
                  <a:lnTo>
                    <a:pt x="404961" y="41089"/>
                  </a:lnTo>
                  <a:lnTo>
                    <a:pt x="450098" y="51169"/>
                  </a:lnTo>
                  <a:lnTo>
                    <a:pt x="492585" y="67364"/>
                  </a:lnTo>
                  <a:lnTo>
                    <a:pt x="531927" y="89178"/>
                  </a:lnTo>
                  <a:lnTo>
                    <a:pt x="567629" y="116118"/>
                  </a:lnTo>
                  <a:lnTo>
                    <a:pt x="599197" y="147687"/>
                  </a:lnTo>
                  <a:lnTo>
                    <a:pt x="626135" y="183390"/>
                  </a:lnTo>
                  <a:lnTo>
                    <a:pt x="647948" y="222734"/>
                  </a:lnTo>
                  <a:lnTo>
                    <a:pt x="664142" y="265221"/>
                  </a:lnTo>
                  <a:lnTo>
                    <a:pt x="674221" y="310359"/>
                  </a:lnTo>
                  <a:lnTo>
                    <a:pt x="677691" y="357650"/>
                  </a:lnTo>
                  <a:lnTo>
                    <a:pt x="674221" y="404942"/>
                  </a:lnTo>
                  <a:lnTo>
                    <a:pt x="664142" y="450079"/>
                  </a:lnTo>
                  <a:lnTo>
                    <a:pt x="647948" y="492566"/>
                  </a:lnTo>
                  <a:lnTo>
                    <a:pt x="626135" y="531910"/>
                  </a:lnTo>
                  <a:lnTo>
                    <a:pt x="599197" y="567613"/>
                  </a:lnTo>
                  <a:lnTo>
                    <a:pt x="567629" y="599182"/>
                  </a:lnTo>
                  <a:lnTo>
                    <a:pt x="531927" y="626122"/>
                  </a:lnTo>
                  <a:lnTo>
                    <a:pt x="492585" y="647936"/>
                  </a:lnTo>
                  <a:lnTo>
                    <a:pt x="450098" y="664131"/>
                  </a:lnTo>
                  <a:lnTo>
                    <a:pt x="404961" y="674211"/>
                  </a:lnTo>
                  <a:lnTo>
                    <a:pt x="357670" y="677681"/>
                  </a:lnTo>
                  <a:lnTo>
                    <a:pt x="515909" y="677681"/>
                  </a:lnTo>
                  <a:lnTo>
                    <a:pt x="576234" y="640804"/>
                  </a:lnTo>
                  <a:lnTo>
                    <a:pt x="610583" y="610569"/>
                  </a:lnTo>
                  <a:lnTo>
                    <a:pt x="640817" y="576218"/>
                  </a:lnTo>
                  <a:lnTo>
                    <a:pt x="666509" y="538178"/>
                  </a:lnTo>
                  <a:lnTo>
                    <a:pt x="687233" y="496875"/>
                  </a:lnTo>
                  <a:lnTo>
                    <a:pt x="702564" y="452736"/>
                  </a:lnTo>
                  <a:lnTo>
                    <a:pt x="712075" y="406185"/>
                  </a:lnTo>
                  <a:lnTo>
                    <a:pt x="715340" y="357650"/>
                  </a:lnTo>
                  <a:lnTo>
                    <a:pt x="712075" y="309116"/>
                  </a:lnTo>
                  <a:lnTo>
                    <a:pt x="702564" y="262567"/>
                  </a:lnTo>
                  <a:lnTo>
                    <a:pt x="687233" y="218430"/>
                  </a:lnTo>
                  <a:lnTo>
                    <a:pt x="666509" y="177130"/>
                  </a:lnTo>
                  <a:lnTo>
                    <a:pt x="640817" y="139094"/>
                  </a:lnTo>
                  <a:lnTo>
                    <a:pt x="610583" y="104747"/>
                  </a:lnTo>
                  <a:lnTo>
                    <a:pt x="576234" y="74516"/>
                  </a:lnTo>
                  <a:lnTo>
                    <a:pt x="538196" y="48826"/>
                  </a:lnTo>
                  <a:lnTo>
                    <a:pt x="515859" y="376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835102" y="4970010"/>
            <a:ext cx="715645" cy="715645"/>
            <a:chOff x="1835102" y="4970010"/>
            <a:chExt cx="715645" cy="715645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86896" y="5214708"/>
              <a:ext cx="112948" cy="11295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85700" y="5214708"/>
              <a:ext cx="112948" cy="11295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835099" y="4970017"/>
              <a:ext cx="715645" cy="715645"/>
            </a:xfrm>
            <a:custGeom>
              <a:avLst/>
              <a:gdLst/>
              <a:ahLst/>
              <a:cxnLst/>
              <a:rect l="l" t="t" r="r" b="b"/>
              <a:pathLst>
                <a:path w="715644" h="715645">
                  <a:moveTo>
                    <a:pt x="569442" y="489432"/>
                  </a:moveTo>
                  <a:lnTo>
                    <a:pt x="357670" y="489432"/>
                  </a:lnTo>
                  <a:lnTo>
                    <a:pt x="145884" y="489432"/>
                  </a:lnTo>
                  <a:lnTo>
                    <a:pt x="173786" y="533133"/>
                  </a:lnTo>
                  <a:lnTo>
                    <a:pt x="210273" y="569556"/>
                  </a:lnTo>
                  <a:lnTo>
                    <a:pt x="253974" y="597319"/>
                  </a:lnTo>
                  <a:lnTo>
                    <a:pt x="303568" y="614997"/>
                  </a:lnTo>
                  <a:lnTo>
                    <a:pt x="357670" y="621207"/>
                  </a:lnTo>
                  <a:lnTo>
                    <a:pt x="411772" y="614997"/>
                  </a:lnTo>
                  <a:lnTo>
                    <a:pt x="461352" y="597319"/>
                  </a:lnTo>
                  <a:lnTo>
                    <a:pt x="505066" y="569556"/>
                  </a:lnTo>
                  <a:lnTo>
                    <a:pt x="541553" y="533133"/>
                  </a:lnTo>
                  <a:lnTo>
                    <a:pt x="569442" y="489432"/>
                  </a:lnTo>
                  <a:close/>
                </a:path>
                <a:path w="715644" h="715645">
                  <a:moveTo>
                    <a:pt x="715340" y="357644"/>
                  </a:moveTo>
                  <a:lnTo>
                    <a:pt x="712076" y="309092"/>
                  </a:lnTo>
                  <a:lnTo>
                    <a:pt x="702564" y="262521"/>
                  </a:lnTo>
                  <a:lnTo>
                    <a:pt x="687247" y="218376"/>
                  </a:lnTo>
                  <a:lnTo>
                    <a:pt x="677684" y="199313"/>
                  </a:lnTo>
                  <a:lnTo>
                    <a:pt x="677684" y="357644"/>
                  </a:lnTo>
                  <a:lnTo>
                    <a:pt x="674204" y="404774"/>
                  </a:lnTo>
                  <a:lnTo>
                    <a:pt x="664083" y="449808"/>
                  </a:lnTo>
                  <a:lnTo>
                    <a:pt x="647827" y="492252"/>
                  </a:lnTo>
                  <a:lnTo>
                    <a:pt x="625944" y="531583"/>
                  </a:lnTo>
                  <a:lnTo>
                    <a:pt x="598944" y="567321"/>
                  </a:lnTo>
                  <a:lnTo>
                    <a:pt x="567334" y="598932"/>
                  </a:lnTo>
                  <a:lnTo>
                    <a:pt x="531596" y="625932"/>
                  </a:lnTo>
                  <a:lnTo>
                    <a:pt x="492264" y="647814"/>
                  </a:lnTo>
                  <a:lnTo>
                    <a:pt x="449821" y="664070"/>
                  </a:lnTo>
                  <a:lnTo>
                    <a:pt x="404787" y="674192"/>
                  </a:lnTo>
                  <a:lnTo>
                    <a:pt x="357670" y="677684"/>
                  </a:lnTo>
                  <a:lnTo>
                    <a:pt x="310540" y="674192"/>
                  </a:lnTo>
                  <a:lnTo>
                    <a:pt x="265506" y="664070"/>
                  </a:lnTo>
                  <a:lnTo>
                    <a:pt x="223075" y="647814"/>
                  </a:lnTo>
                  <a:lnTo>
                    <a:pt x="183730" y="625932"/>
                  </a:lnTo>
                  <a:lnTo>
                    <a:pt x="148005" y="598932"/>
                  </a:lnTo>
                  <a:lnTo>
                    <a:pt x="116395" y="567321"/>
                  </a:lnTo>
                  <a:lnTo>
                    <a:pt x="89382" y="531583"/>
                  </a:lnTo>
                  <a:lnTo>
                    <a:pt x="67513" y="492252"/>
                  </a:lnTo>
                  <a:lnTo>
                    <a:pt x="51257" y="449808"/>
                  </a:lnTo>
                  <a:lnTo>
                    <a:pt x="41135" y="404774"/>
                  </a:lnTo>
                  <a:lnTo>
                    <a:pt x="37642" y="357644"/>
                  </a:lnTo>
                  <a:lnTo>
                    <a:pt x="41135" y="310527"/>
                  </a:lnTo>
                  <a:lnTo>
                    <a:pt x="51257" y="265493"/>
                  </a:lnTo>
                  <a:lnTo>
                    <a:pt x="67513" y="223050"/>
                  </a:lnTo>
                  <a:lnTo>
                    <a:pt x="89382" y="183718"/>
                  </a:lnTo>
                  <a:lnTo>
                    <a:pt x="116395" y="147980"/>
                  </a:lnTo>
                  <a:lnTo>
                    <a:pt x="148005" y="116357"/>
                  </a:lnTo>
                  <a:lnTo>
                    <a:pt x="183730" y="89357"/>
                  </a:lnTo>
                  <a:lnTo>
                    <a:pt x="223075" y="67487"/>
                  </a:lnTo>
                  <a:lnTo>
                    <a:pt x="265506" y="51231"/>
                  </a:lnTo>
                  <a:lnTo>
                    <a:pt x="310540" y="41109"/>
                  </a:lnTo>
                  <a:lnTo>
                    <a:pt x="357670" y="37617"/>
                  </a:lnTo>
                  <a:lnTo>
                    <a:pt x="404787" y="41109"/>
                  </a:lnTo>
                  <a:lnTo>
                    <a:pt x="449821" y="51231"/>
                  </a:lnTo>
                  <a:lnTo>
                    <a:pt x="492264" y="67487"/>
                  </a:lnTo>
                  <a:lnTo>
                    <a:pt x="531596" y="89357"/>
                  </a:lnTo>
                  <a:lnTo>
                    <a:pt x="567334" y="116357"/>
                  </a:lnTo>
                  <a:lnTo>
                    <a:pt x="598944" y="147980"/>
                  </a:lnTo>
                  <a:lnTo>
                    <a:pt x="625944" y="183718"/>
                  </a:lnTo>
                  <a:lnTo>
                    <a:pt x="647827" y="223050"/>
                  </a:lnTo>
                  <a:lnTo>
                    <a:pt x="664083" y="265493"/>
                  </a:lnTo>
                  <a:lnTo>
                    <a:pt x="674204" y="310527"/>
                  </a:lnTo>
                  <a:lnTo>
                    <a:pt x="677684" y="357644"/>
                  </a:lnTo>
                  <a:lnTo>
                    <a:pt x="677684" y="199313"/>
                  </a:lnTo>
                  <a:lnTo>
                    <a:pt x="640854" y="139039"/>
                  </a:lnTo>
                  <a:lnTo>
                    <a:pt x="610628" y="104698"/>
                  </a:lnTo>
                  <a:lnTo>
                    <a:pt x="576287" y="74472"/>
                  </a:lnTo>
                  <a:lnTo>
                    <a:pt x="538251" y="48793"/>
                  </a:lnTo>
                  <a:lnTo>
                    <a:pt x="515950" y="37617"/>
                  </a:lnTo>
                  <a:lnTo>
                    <a:pt x="496938" y="28079"/>
                  </a:lnTo>
                  <a:lnTo>
                    <a:pt x="452793" y="12763"/>
                  </a:lnTo>
                  <a:lnTo>
                    <a:pt x="406222" y="3263"/>
                  </a:lnTo>
                  <a:lnTo>
                    <a:pt x="357670" y="0"/>
                  </a:lnTo>
                  <a:lnTo>
                    <a:pt x="309105" y="3263"/>
                  </a:lnTo>
                  <a:lnTo>
                    <a:pt x="262547" y="12763"/>
                  </a:lnTo>
                  <a:lnTo>
                    <a:pt x="218389" y="28079"/>
                  </a:lnTo>
                  <a:lnTo>
                    <a:pt x="177088" y="48793"/>
                  </a:lnTo>
                  <a:lnTo>
                    <a:pt x="139052" y="74472"/>
                  </a:lnTo>
                  <a:lnTo>
                    <a:pt x="104711" y="104698"/>
                  </a:lnTo>
                  <a:lnTo>
                    <a:pt x="74485" y="139039"/>
                  </a:lnTo>
                  <a:lnTo>
                    <a:pt x="48806" y="177076"/>
                  </a:lnTo>
                  <a:lnTo>
                    <a:pt x="28092" y="218376"/>
                  </a:lnTo>
                  <a:lnTo>
                    <a:pt x="12763" y="262521"/>
                  </a:lnTo>
                  <a:lnTo>
                    <a:pt x="3263" y="309092"/>
                  </a:lnTo>
                  <a:lnTo>
                    <a:pt x="0" y="357644"/>
                  </a:lnTo>
                  <a:lnTo>
                    <a:pt x="3263" y="406209"/>
                  </a:lnTo>
                  <a:lnTo>
                    <a:pt x="12763" y="452780"/>
                  </a:lnTo>
                  <a:lnTo>
                    <a:pt x="28092" y="496925"/>
                  </a:lnTo>
                  <a:lnTo>
                    <a:pt x="48806" y="538238"/>
                  </a:lnTo>
                  <a:lnTo>
                    <a:pt x="74485" y="576275"/>
                  </a:lnTo>
                  <a:lnTo>
                    <a:pt x="104711" y="610616"/>
                  </a:lnTo>
                  <a:lnTo>
                    <a:pt x="139052" y="640842"/>
                  </a:lnTo>
                  <a:lnTo>
                    <a:pt x="177088" y="666521"/>
                  </a:lnTo>
                  <a:lnTo>
                    <a:pt x="218389" y="687235"/>
                  </a:lnTo>
                  <a:lnTo>
                    <a:pt x="262547" y="702564"/>
                  </a:lnTo>
                  <a:lnTo>
                    <a:pt x="309105" y="712063"/>
                  </a:lnTo>
                  <a:lnTo>
                    <a:pt x="357670" y="715327"/>
                  </a:lnTo>
                  <a:lnTo>
                    <a:pt x="406222" y="712063"/>
                  </a:lnTo>
                  <a:lnTo>
                    <a:pt x="452793" y="702564"/>
                  </a:lnTo>
                  <a:lnTo>
                    <a:pt x="496938" y="687235"/>
                  </a:lnTo>
                  <a:lnTo>
                    <a:pt x="538251" y="666521"/>
                  </a:lnTo>
                  <a:lnTo>
                    <a:pt x="576287" y="640842"/>
                  </a:lnTo>
                  <a:lnTo>
                    <a:pt x="610628" y="610616"/>
                  </a:lnTo>
                  <a:lnTo>
                    <a:pt x="640854" y="576275"/>
                  </a:lnTo>
                  <a:lnTo>
                    <a:pt x="666534" y="538238"/>
                  </a:lnTo>
                  <a:lnTo>
                    <a:pt x="687247" y="496925"/>
                  </a:lnTo>
                  <a:lnTo>
                    <a:pt x="702564" y="452780"/>
                  </a:lnTo>
                  <a:lnTo>
                    <a:pt x="712076" y="406209"/>
                  </a:lnTo>
                  <a:lnTo>
                    <a:pt x="715340" y="3576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898750"/>
              </p:ext>
            </p:extLst>
          </p:nvPr>
        </p:nvGraphicFramePr>
        <p:xfrm>
          <a:off x="180086" y="277749"/>
          <a:ext cx="11497310" cy="6141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7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8530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853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0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Z</a:t>
                      </a:r>
                      <a:r>
                        <a:rPr sz="1800" spc="-1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800" spc="-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br</a:t>
                      </a:r>
                      <a:r>
                        <a:rPr sz="1800" spc="-1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-1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800" spc="2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800" spc="-14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z</a:t>
                      </a:r>
                      <a:r>
                        <a:rPr sz="1800" spc="-13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rodz</a:t>
                      </a:r>
                      <a:r>
                        <a:rPr sz="1800" spc="2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1800" spc="-1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mi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91440" marR="236220">
                        <a:lnSpc>
                          <a:spcPct val="100000"/>
                        </a:lnSpc>
                      </a:pPr>
                      <a:r>
                        <a:rPr sz="1800" spc="-105" dirty="0">
                          <a:latin typeface="Verdana"/>
                          <a:cs typeface="Verdana"/>
                        </a:rPr>
                        <a:t>Informuję,</a:t>
                      </a:r>
                      <a:r>
                        <a:rPr sz="1800" spc="-1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40" dirty="0">
                          <a:latin typeface="Verdana"/>
                          <a:cs typeface="Verdana"/>
                        </a:rPr>
                        <a:t>że</a:t>
                      </a:r>
                      <a:r>
                        <a:rPr sz="18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0" dirty="0">
                          <a:latin typeface="Verdana"/>
                          <a:cs typeface="Verdana"/>
                        </a:rPr>
                        <a:t>dnia..........o</a:t>
                      </a:r>
                      <a:r>
                        <a:rPr sz="1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godzinie</a:t>
                      </a:r>
                      <a:r>
                        <a:rPr sz="1800" spc="-1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........w</a:t>
                      </a:r>
                      <a:r>
                        <a:rPr sz="1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95" dirty="0">
                          <a:latin typeface="Verdana"/>
                          <a:cs typeface="Verdana"/>
                        </a:rPr>
                        <a:t>sali </a:t>
                      </a:r>
                      <a:r>
                        <a:rPr sz="1800" spc="-6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od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bę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dz</a:t>
                      </a:r>
                      <a:r>
                        <a:rPr sz="1800" spc="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800" spc="-1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1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ę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ran</a:t>
                      </a:r>
                      <a:r>
                        <a:rPr sz="1800" spc="2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rodz</a:t>
                      </a:r>
                      <a:r>
                        <a:rPr sz="1800" spc="2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ó</a:t>
                      </a:r>
                      <a:r>
                        <a:rPr sz="1800" spc="-35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b</a:t>
                      </a:r>
                      <a:r>
                        <a:rPr sz="1800" spc="-15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ś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ć  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obowiązkowa.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CC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just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Ба</a:t>
                      </a:r>
                      <a:r>
                        <a:rPr sz="1800" spc="-1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1800" spc="-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ьк</a:t>
                      </a:r>
                      <a:r>
                        <a:rPr sz="1800" spc="2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і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вські</a:t>
                      </a:r>
                      <a:r>
                        <a:rPr sz="1800" spc="-17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80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б</a:t>
                      </a:r>
                      <a:r>
                        <a:rPr sz="1800" spc="-1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spc="-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ри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91440" marR="101600" algn="just">
                        <a:lnSpc>
                          <a:spcPct val="100000"/>
                        </a:lnSpc>
                        <a:tabLst>
                          <a:tab pos="3476625" algn="l"/>
                        </a:tabLst>
                      </a:pPr>
                      <a:r>
                        <a:rPr sz="1800" spc="-10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800" spc="20" dirty="0">
                          <a:latin typeface="Verdana"/>
                          <a:cs typeface="Verdana"/>
                        </a:rPr>
                        <a:t>і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домля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єм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spc="-1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,</a:t>
                      </a:r>
                      <a:r>
                        <a:rPr sz="18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що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годині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         </a:t>
                      </a:r>
                      <a:r>
                        <a:rPr sz="18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кл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сн</a:t>
                      </a:r>
                      <a:r>
                        <a:rPr sz="1800" spc="25" dirty="0">
                          <a:latin typeface="Verdana"/>
                          <a:cs typeface="Verdana"/>
                        </a:rPr>
                        <a:t>і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й  </a:t>
                      </a:r>
                      <a:r>
                        <a:rPr sz="1800" spc="-30" dirty="0">
                          <a:latin typeface="Verdana"/>
                          <a:cs typeface="Verdana"/>
                        </a:rPr>
                        <a:t>кімнаті</a:t>
                      </a:r>
                      <a:r>
                        <a:rPr sz="1800" u="sng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95" dirty="0">
                          <a:latin typeface="Verdana"/>
                          <a:cs typeface="Verdana"/>
                        </a:rPr>
                        <a:t>відбудуться </a:t>
                      </a:r>
                      <a:r>
                        <a:rPr sz="1800" spc="-90" dirty="0">
                          <a:latin typeface="Verdana"/>
                          <a:cs typeface="Verdana"/>
                        </a:rPr>
                        <a:t>батьківські </a:t>
                      </a:r>
                      <a:r>
                        <a:rPr sz="1800" spc="-25" dirty="0">
                          <a:latin typeface="Verdana"/>
                          <a:cs typeface="Verdana"/>
                        </a:rPr>
                        <a:t>збори. </a:t>
                      </a:r>
                      <a:r>
                        <a:rPr sz="1800" spc="-55" dirty="0">
                          <a:latin typeface="Verdana"/>
                          <a:cs typeface="Verdana"/>
                        </a:rPr>
                        <a:t>Присутність </a:t>
                      </a:r>
                      <a:r>
                        <a:rPr sz="1800" spc="-6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5" dirty="0">
                          <a:latin typeface="Verdana"/>
                          <a:cs typeface="Verdana"/>
                        </a:rPr>
                        <a:t>обов’язкова.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323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4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Usprawiedliwienie</a:t>
                      </a:r>
                      <a:endParaRPr sz="1800" dirty="0">
                        <a:latin typeface="Verdana"/>
                        <a:cs typeface="Verdana"/>
                      </a:endParaRPr>
                    </a:p>
                    <a:p>
                      <a:pPr marL="91440" marR="37274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Proszę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-35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800" spc="2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1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800" spc="2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35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800" spc="2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800" spc="2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800" spc="-1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800" spc="2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be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ś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ci</a:t>
                      </a:r>
                      <a:r>
                        <a:rPr sz="1800" spc="-12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w  </a:t>
                      </a:r>
                      <a:r>
                        <a:rPr sz="1800" spc="-95" dirty="0">
                          <a:latin typeface="Verdana"/>
                          <a:cs typeface="Verdana"/>
                        </a:rPr>
                        <a:t>szkole</a:t>
                      </a:r>
                      <a:r>
                        <a:rPr sz="18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2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8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95" dirty="0">
                          <a:latin typeface="Verdana"/>
                          <a:cs typeface="Verdana"/>
                        </a:rPr>
                        <a:t>dniach............</a:t>
                      </a:r>
                      <a:r>
                        <a:rPr sz="1800" spc="-95" dirty="0" err="1">
                          <a:latin typeface="Verdana"/>
                          <a:cs typeface="Verdana"/>
                        </a:rPr>
                        <a:t>mojej</a:t>
                      </a:r>
                      <a:r>
                        <a:rPr sz="1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" dirty="0" err="1">
                          <a:latin typeface="Verdana"/>
                          <a:cs typeface="Verdana"/>
                        </a:rPr>
                        <a:t>córk</a:t>
                      </a:r>
                      <a:r>
                        <a:rPr lang="pl-PL" sz="1800" spc="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/mojego </a:t>
                      </a:r>
                      <a:r>
                        <a:rPr sz="1800" spc="-6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yn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20" dirty="0">
                          <a:latin typeface="Verdana"/>
                          <a:cs typeface="Verdana"/>
                        </a:rPr>
                        <a:t>..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...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..z</a:t>
                      </a:r>
                      <a:r>
                        <a:rPr sz="18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35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odu</a:t>
                      </a:r>
                      <a:r>
                        <a:rPr sz="18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h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by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/b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ań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.</a:t>
                      </a: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spc="-4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Пояснювальна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шу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ва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ж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ти</a:t>
                      </a:r>
                      <a:r>
                        <a:rPr sz="18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в</a:t>
                      </a:r>
                      <a:r>
                        <a:rPr sz="1800" spc="20" dirty="0">
                          <a:latin typeface="Verdana"/>
                          <a:cs typeface="Verdana"/>
                        </a:rPr>
                        <a:t>і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дсу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т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spc="10" dirty="0">
                          <a:latin typeface="Verdana"/>
                          <a:cs typeface="Verdana"/>
                        </a:rPr>
                        <a:t>і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с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т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ь</a:t>
                      </a:r>
                      <a:r>
                        <a:rPr sz="1800" spc="-1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школі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20" dirty="0">
                          <a:latin typeface="Verdana"/>
                          <a:cs typeface="Verdana"/>
                        </a:rPr>
                        <a:t>..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...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.</a:t>
                      </a:r>
                      <a:r>
                        <a:rPr sz="18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моєї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85" dirty="0">
                          <a:latin typeface="Verdana"/>
                          <a:cs typeface="Verdana"/>
                        </a:rPr>
                        <a:t>дочки</a:t>
                      </a:r>
                      <a:r>
                        <a:rPr sz="18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0" dirty="0">
                          <a:latin typeface="Verdana"/>
                          <a:cs typeface="Verdana"/>
                        </a:rPr>
                        <a:t>/мого</a:t>
                      </a:r>
                      <a:r>
                        <a:rPr sz="18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5" dirty="0">
                          <a:latin typeface="Verdana"/>
                          <a:cs typeface="Verdana"/>
                        </a:rPr>
                        <a:t>сина</a:t>
                      </a:r>
                      <a:r>
                        <a:rPr sz="1800" spc="-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65" dirty="0">
                          <a:latin typeface="Verdana"/>
                          <a:cs typeface="Verdana"/>
                        </a:rPr>
                        <a:t>.................</a:t>
                      </a:r>
                      <a:r>
                        <a:rPr sz="1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85" dirty="0">
                          <a:latin typeface="Verdana"/>
                          <a:cs typeface="Verdana"/>
                        </a:rPr>
                        <a:t>з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35" dirty="0">
                          <a:latin typeface="Verdana"/>
                          <a:cs typeface="Verdana"/>
                        </a:rPr>
                        <a:t>поважної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пр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чин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/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ч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800" spc="-15" dirty="0">
                          <a:latin typeface="Verdana"/>
                          <a:cs typeface="Verdana"/>
                        </a:rPr>
                        <a:t>е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з</a:t>
                      </a:r>
                      <a:r>
                        <a:rPr sz="1800" spc="-1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хв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об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у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.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0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6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Zwolnienie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Proszę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800" spc="-35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800" spc="2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en</a:t>
                      </a:r>
                      <a:r>
                        <a:rPr sz="1800" spc="2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8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mo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j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e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j</a:t>
                      </a:r>
                      <a:r>
                        <a:rPr sz="18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có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k</a:t>
                      </a:r>
                      <a:r>
                        <a:rPr sz="1800" spc="1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/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je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go</a:t>
                      </a:r>
                      <a:r>
                        <a:rPr sz="1800" spc="-1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yn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a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80" dirty="0">
                          <a:latin typeface="Verdana"/>
                          <a:cs typeface="Verdana"/>
                        </a:rPr>
                        <a:t>z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zajęć</a:t>
                      </a:r>
                      <a:r>
                        <a:rPr sz="18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20" dirty="0">
                          <a:latin typeface="Verdana"/>
                          <a:cs typeface="Verdana"/>
                        </a:rPr>
                        <a:t>w</a:t>
                      </a:r>
                      <a:r>
                        <a:rPr sz="18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30" dirty="0">
                          <a:latin typeface="Verdana"/>
                          <a:cs typeface="Verdana"/>
                        </a:rPr>
                        <a:t>dniu....................o</a:t>
                      </a:r>
                      <a:r>
                        <a:rPr sz="1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00" dirty="0">
                          <a:latin typeface="Verdana"/>
                          <a:cs typeface="Verdana"/>
                        </a:rPr>
                        <a:t>godzinie..........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Sy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/córka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oże</a:t>
                      </a:r>
                      <a:r>
                        <a:rPr sz="1800" spc="-14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25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ś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ć</a:t>
                      </a:r>
                      <a:r>
                        <a:rPr sz="1800" spc="-1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d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o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domu.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C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14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Звільнення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Verdana"/>
                          <a:cs typeface="Verdana"/>
                        </a:rPr>
                        <a:t>П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р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шу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зв</a:t>
                      </a:r>
                      <a:r>
                        <a:rPr sz="1800" spc="15" dirty="0">
                          <a:latin typeface="Verdana"/>
                          <a:cs typeface="Verdana"/>
                        </a:rPr>
                        <a:t>і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ль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spc="-15" dirty="0">
                          <a:latin typeface="Verdana"/>
                          <a:cs typeface="Verdana"/>
                        </a:rPr>
                        <a:t>т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spc="-1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мою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д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оньку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/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с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и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з</a:t>
                      </a:r>
                      <a:r>
                        <a:rPr sz="1800" spc="-1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з</a:t>
                      </a:r>
                      <a:r>
                        <a:rPr sz="1800" spc="-10" dirty="0">
                          <a:latin typeface="Verdana"/>
                          <a:cs typeface="Verdana"/>
                        </a:rPr>
                        <a:t>а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н</a:t>
                      </a:r>
                      <a:r>
                        <a:rPr sz="1800" spc="5" dirty="0">
                          <a:latin typeface="Verdana"/>
                          <a:cs typeface="Verdana"/>
                        </a:rPr>
                        <a:t>я</a:t>
                      </a:r>
                      <a:r>
                        <a:rPr sz="1800" dirty="0">
                          <a:latin typeface="Verdana"/>
                          <a:cs typeface="Verdana"/>
                        </a:rPr>
                        <a:t>ть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50" dirty="0">
                          <a:latin typeface="Verdana"/>
                          <a:cs typeface="Verdana"/>
                        </a:rPr>
                        <a:t>..................о</a:t>
                      </a:r>
                      <a:r>
                        <a:rPr sz="18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65" dirty="0">
                          <a:latin typeface="Verdana"/>
                          <a:cs typeface="Verdana"/>
                        </a:rPr>
                        <a:t>.......</a:t>
                      </a:r>
                      <a:r>
                        <a:rPr sz="18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170" dirty="0">
                          <a:latin typeface="Verdana"/>
                          <a:cs typeface="Verdana"/>
                        </a:rPr>
                        <a:t>...</a:t>
                      </a:r>
                      <a:r>
                        <a:rPr sz="1800" spc="-8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30" dirty="0">
                          <a:latin typeface="Verdana"/>
                          <a:cs typeface="Verdana"/>
                        </a:rPr>
                        <a:t>Син</a:t>
                      </a:r>
                      <a:r>
                        <a:rPr sz="1800" spc="-1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30" dirty="0">
                          <a:latin typeface="Verdana"/>
                          <a:cs typeface="Verdana"/>
                        </a:rPr>
                        <a:t>/</a:t>
                      </a:r>
                      <a:r>
                        <a:rPr sz="1800" spc="-1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45" dirty="0">
                          <a:latin typeface="Verdana"/>
                          <a:cs typeface="Verdana"/>
                        </a:rPr>
                        <a:t>дочка</a:t>
                      </a:r>
                      <a:r>
                        <a:rPr sz="1800" spc="-1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25" dirty="0">
                          <a:latin typeface="Verdana"/>
                          <a:cs typeface="Verdana"/>
                        </a:rPr>
                        <a:t>можуть</a:t>
                      </a:r>
                      <a:r>
                        <a:rPr sz="1800" spc="-114" dirty="0">
                          <a:latin typeface="Verdana"/>
                          <a:cs typeface="Verdana"/>
                        </a:rPr>
                        <a:t> піти</a:t>
                      </a:r>
                      <a:r>
                        <a:rPr sz="1800" spc="-1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55" dirty="0">
                          <a:latin typeface="Verdana"/>
                          <a:cs typeface="Verdana"/>
                        </a:rPr>
                        <a:t>додому</a:t>
                      </a:r>
                      <a:endParaRPr sz="1800">
                        <a:latin typeface="Verdana"/>
                        <a:cs typeface="Verdan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35" dirty="0">
                          <a:latin typeface="Verdana"/>
                          <a:cs typeface="Verdana"/>
                        </a:rPr>
                        <a:t>самостійно.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5760" y="1610309"/>
            <a:ext cx="33978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70" dirty="0">
                <a:solidFill>
                  <a:srgbClr val="FFFFFF"/>
                </a:solidFill>
                <a:latin typeface="Tahoma"/>
                <a:cs typeface="Tahoma"/>
              </a:rPr>
              <a:t>Dyrekto</a:t>
            </a:r>
            <a:r>
              <a:rPr sz="3600" b="1" spc="-12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600" b="1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600" b="1" spc="-95" dirty="0">
                <a:solidFill>
                  <a:srgbClr val="FFFFFF"/>
                </a:solidFill>
                <a:latin typeface="Tahoma"/>
                <a:cs typeface="Tahoma"/>
              </a:rPr>
              <a:t>szkoły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3016" y="2450973"/>
            <a:ext cx="338709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b="0" spc="25" dirty="0">
                <a:solidFill>
                  <a:srgbClr val="3D5E08"/>
                </a:solidFill>
                <a:latin typeface="Verdana"/>
                <a:cs typeface="Verdana"/>
              </a:rPr>
              <a:t>Osoba, </a:t>
            </a:r>
            <a:r>
              <a:rPr sz="4000" b="0" spc="-114" dirty="0">
                <a:solidFill>
                  <a:srgbClr val="3D5E08"/>
                </a:solidFill>
                <a:latin typeface="Verdana"/>
                <a:cs typeface="Verdana"/>
              </a:rPr>
              <a:t>która </a:t>
            </a:r>
            <a:r>
              <a:rPr sz="4000" b="0" spc="-13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4000" b="0" spc="-200" dirty="0">
                <a:solidFill>
                  <a:srgbClr val="3D5E08"/>
                </a:solidFill>
                <a:latin typeface="Verdana"/>
                <a:cs typeface="Verdana"/>
              </a:rPr>
              <a:t>kier</a:t>
            </a:r>
            <a:r>
              <a:rPr sz="4000" b="0" spc="-285" dirty="0">
                <a:solidFill>
                  <a:srgbClr val="3D5E08"/>
                </a:solidFill>
                <a:latin typeface="Verdana"/>
                <a:cs typeface="Verdana"/>
              </a:rPr>
              <a:t>u</a:t>
            </a:r>
            <a:r>
              <a:rPr sz="4000" b="0" spc="-13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4000" b="0" spc="-22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4000" b="0" spc="-2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4000" b="0" spc="-420" dirty="0">
                <a:solidFill>
                  <a:srgbClr val="3D5E08"/>
                </a:solidFill>
                <a:latin typeface="Verdana"/>
                <a:cs typeface="Verdana"/>
              </a:rPr>
              <a:t>sz</a:t>
            </a:r>
            <a:r>
              <a:rPr sz="4000" b="0" spc="-484" dirty="0">
                <a:solidFill>
                  <a:srgbClr val="3D5E08"/>
                </a:solidFill>
                <a:latin typeface="Verdana"/>
                <a:cs typeface="Verdana"/>
              </a:rPr>
              <a:t>k</a:t>
            </a:r>
            <a:r>
              <a:rPr sz="4000" b="0" spc="55" dirty="0">
                <a:solidFill>
                  <a:srgbClr val="3D5E08"/>
                </a:solidFill>
                <a:latin typeface="Verdana"/>
                <a:cs typeface="Verdana"/>
              </a:rPr>
              <a:t>ołą.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6069" y="1489405"/>
            <a:ext cx="4204970" cy="2205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115">
              <a:lnSpc>
                <a:spcPct val="100000"/>
              </a:lnSpc>
              <a:spcBef>
                <a:spcPts val="100"/>
              </a:spcBef>
            </a:pPr>
            <a:r>
              <a:rPr sz="3600" b="1" spc="10" dirty="0">
                <a:solidFill>
                  <a:srgbClr val="FF0000"/>
                </a:solidFill>
                <a:latin typeface="Tahoma"/>
                <a:cs typeface="Tahoma"/>
              </a:rPr>
              <a:t>Директор</a:t>
            </a:r>
            <a:r>
              <a:rPr sz="3600" b="1" spc="-1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b="1" spc="-165" dirty="0">
                <a:solidFill>
                  <a:srgbClr val="FF0000"/>
                </a:solidFill>
                <a:latin typeface="Tahoma"/>
                <a:cs typeface="Tahoma"/>
              </a:rPr>
              <a:t>школи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245"/>
              </a:spcBef>
            </a:pPr>
            <a:r>
              <a:rPr sz="4000" spc="-30" dirty="0">
                <a:solidFill>
                  <a:srgbClr val="3D5E08"/>
                </a:solidFill>
                <a:latin typeface="Verdana"/>
                <a:cs typeface="Verdana"/>
              </a:rPr>
              <a:t>Людин</a:t>
            </a:r>
            <a:r>
              <a:rPr sz="4000" spc="-4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4000" spc="-35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40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4000" spc="-220" dirty="0">
                <a:solidFill>
                  <a:srgbClr val="3D5E08"/>
                </a:solidFill>
                <a:latin typeface="Verdana"/>
                <a:cs typeface="Verdana"/>
              </a:rPr>
              <a:t>яка</a:t>
            </a:r>
            <a:endParaRPr sz="4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4000" spc="45" dirty="0">
                <a:solidFill>
                  <a:srgbClr val="3D5E08"/>
                </a:solidFill>
                <a:latin typeface="Verdana"/>
                <a:cs typeface="Verdana"/>
              </a:rPr>
              <a:t>керує</a:t>
            </a:r>
            <a:r>
              <a:rPr sz="4000" spc="-3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4000" spc="-50" dirty="0">
                <a:solidFill>
                  <a:srgbClr val="3D5E08"/>
                </a:solidFill>
                <a:latin typeface="Verdana"/>
                <a:cs typeface="Verdana"/>
              </a:rPr>
              <a:t>школою.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282" y="1374394"/>
            <a:ext cx="2595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90" dirty="0">
                <a:solidFill>
                  <a:srgbClr val="FFFFFF"/>
                </a:solidFill>
              </a:rPr>
              <a:t>Ro</a:t>
            </a:r>
            <a:r>
              <a:rPr sz="3600" spc="-165" dirty="0">
                <a:solidFill>
                  <a:srgbClr val="FFFFFF"/>
                </a:solidFill>
              </a:rPr>
              <a:t>k</a:t>
            </a:r>
            <a:r>
              <a:rPr sz="3600" spc="-50" dirty="0">
                <a:solidFill>
                  <a:srgbClr val="FFFFFF"/>
                </a:solidFill>
              </a:rPr>
              <a:t> </a:t>
            </a:r>
            <a:r>
              <a:rPr sz="3600" spc="-125" dirty="0">
                <a:solidFill>
                  <a:srgbClr val="FFFFFF"/>
                </a:solidFill>
              </a:rPr>
              <a:t>szkolny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63016" y="2580513"/>
            <a:ext cx="4258945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9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5" dirty="0">
                <a:solidFill>
                  <a:srgbClr val="3D5E08"/>
                </a:solidFill>
                <a:latin typeface="Verdana"/>
                <a:cs typeface="Verdana"/>
              </a:rPr>
              <a:t>Polsce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35" dirty="0">
                <a:solidFill>
                  <a:srgbClr val="3D5E08"/>
                </a:solidFill>
                <a:latin typeface="Verdana"/>
                <a:cs typeface="Verdana"/>
              </a:rPr>
              <a:t>na</a:t>
            </a:r>
            <a:r>
              <a:rPr sz="3200" spc="25" dirty="0">
                <a:solidFill>
                  <a:srgbClr val="3D5E08"/>
                </a:solidFill>
                <a:latin typeface="Verdana"/>
                <a:cs typeface="Verdana"/>
              </a:rPr>
              <a:t>u</a:t>
            </a:r>
            <a:r>
              <a:rPr sz="3200" spc="-10" dirty="0">
                <a:solidFill>
                  <a:srgbClr val="3D5E08"/>
                </a:solidFill>
                <a:latin typeface="Verdana"/>
                <a:cs typeface="Verdana"/>
              </a:rPr>
              <a:t>ka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spc="-90" dirty="0">
                <a:solidFill>
                  <a:srgbClr val="3D5E08"/>
                </a:solidFill>
                <a:latin typeface="Verdana"/>
                <a:cs typeface="Verdana"/>
              </a:rPr>
              <a:t>roz</a:t>
            </a:r>
            <a:r>
              <a:rPr sz="3200" spc="-120" dirty="0">
                <a:solidFill>
                  <a:srgbClr val="3D5E08"/>
                </a:solidFill>
                <a:latin typeface="Verdana"/>
                <a:cs typeface="Verdana"/>
              </a:rPr>
              <a:t>p</a:t>
            </a:r>
            <a:r>
              <a:rPr sz="3200" spc="40" dirty="0">
                <a:solidFill>
                  <a:srgbClr val="3D5E08"/>
                </a:solidFill>
                <a:latin typeface="Verdana"/>
                <a:cs typeface="Verdana"/>
              </a:rPr>
              <a:t>oczyna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420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3200" spc="-40" dirty="0">
                <a:solidFill>
                  <a:srgbClr val="3D5E08"/>
                </a:solidFill>
                <a:latin typeface="Verdana"/>
                <a:cs typeface="Verdana"/>
              </a:rPr>
              <a:t>ię</a:t>
            </a:r>
            <a:endParaRPr sz="32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3200" spc="-260" dirty="0">
                <a:solidFill>
                  <a:srgbClr val="3D5E08"/>
                </a:solidFill>
                <a:latin typeface="Verdana"/>
                <a:cs typeface="Verdana"/>
              </a:rPr>
              <a:t>1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50" dirty="0">
                <a:solidFill>
                  <a:srgbClr val="3D5E08"/>
                </a:solidFill>
                <a:latin typeface="Verdana"/>
                <a:cs typeface="Verdana"/>
              </a:rPr>
              <a:t>września</a:t>
            </a:r>
            <a:r>
              <a:rPr sz="3200" spc="-10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3200" spc="-2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26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70" dirty="0">
                <a:solidFill>
                  <a:srgbClr val="3D5E08"/>
                </a:solidFill>
                <a:latin typeface="Verdana"/>
                <a:cs typeface="Verdana"/>
              </a:rPr>
              <a:t>ko</a:t>
            </a:r>
            <a:r>
              <a:rPr sz="3200" spc="-65" dirty="0">
                <a:solidFill>
                  <a:srgbClr val="3D5E08"/>
                </a:solidFill>
                <a:latin typeface="Verdana"/>
                <a:cs typeface="Verdana"/>
              </a:rPr>
              <a:t>ń</a:t>
            </a:r>
            <a:r>
              <a:rPr sz="3200" spc="-30" dirty="0">
                <a:solidFill>
                  <a:srgbClr val="3D5E08"/>
                </a:solidFill>
                <a:latin typeface="Verdana"/>
                <a:cs typeface="Verdana"/>
              </a:rPr>
              <a:t>czy  </a:t>
            </a:r>
            <a:r>
              <a:rPr sz="3200" spc="4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05" dirty="0">
                <a:solidFill>
                  <a:srgbClr val="3D5E08"/>
                </a:solidFill>
                <a:latin typeface="Verdana"/>
                <a:cs typeface="Verdana"/>
              </a:rPr>
              <a:t>ostatn</a:t>
            </a:r>
            <a:r>
              <a:rPr sz="3200" spc="-7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3200" spc="-110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90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3200" spc="-15" dirty="0">
                <a:solidFill>
                  <a:srgbClr val="3D5E08"/>
                </a:solidFill>
                <a:latin typeface="Verdana"/>
                <a:cs typeface="Verdana"/>
              </a:rPr>
              <a:t>ygodniu  </a:t>
            </a:r>
            <a:r>
              <a:rPr sz="3200" spc="80" dirty="0">
                <a:solidFill>
                  <a:srgbClr val="3D5E08"/>
                </a:solidFill>
                <a:latin typeface="Verdana"/>
                <a:cs typeface="Verdana"/>
              </a:rPr>
              <a:t>czerwca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35" dirty="0">
                <a:solidFill>
                  <a:srgbClr val="3D5E08"/>
                </a:solidFill>
                <a:latin typeface="Verdana"/>
                <a:cs typeface="Verdana"/>
              </a:rPr>
              <a:t>następnego  </a:t>
            </a:r>
            <a:r>
              <a:rPr sz="3200" spc="-180" dirty="0">
                <a:solidFill>
                  <a:srgbClr val="3D5E08"/>
                </a:solidFill>
                <a:latin typeface="Verdana"/>
                <a:cs typeface="Verdana"/>
              </a:rPr>
              <a:t>roku.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36309" y="1374394"/>
            <a:ext cx="35293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60" dirty="0">
                <a:solidFill>
                  <a:srgbClr val="FF0000"/>
                </a:solidFill>
                <a:latin typeface="Tahoma"/>
                <a:cs typeface="Tahoma"/>
              </a:rPr>
              <a:t>Навчальний</a:t>
            </a:r>
            <a:r>
              <a:rPr sz="3600" b="1" spc="-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b="1" spc="-125" dirty="0">
                <a:solidFill>
                  <a:srgbClr val="FF0000"/>
                </a:solidFill>
                <a:latin typeface="Tahoma"/>
                <a:cs typeface="Tahoma"/>
              </a:rPr>
              <a:t>рік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6069" y="2571953"/>
            <a:ext cx="3891915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90805">
              <a:lnSpc>
                <a:spcPct val="100000"/>
              </a:lnSpc>
              <a:spcBef>
                <a:spcPts val="105"/>
              </a:spcBef>
            </a:pPr>
            <a:r>
              <a:rPr sz="3200" spc="10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29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3200" spc="-50" dirty="0">
                <a:solidFill>
                  <a:srgbClr val="3D5E08"/>
                </a:solidFill>
                <a:latin typeface="Verdana"/>
                <a:cs typeface="Verdana"/>
              </a:rPr>
              <a:t>ольщі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00" dirty="0">
                <a:solidFill>
                  <a:srgbClr val="3D5E08"/>
                </a:solidFill>
                <a:latin typeface="Verdana"/>
                <a:cs typeface="Verdana"/>
              </a:rPr>
              <a:t>навч</a:t>
            </a:r>
            <a:r>
              <a:rPr sz="3200" spc="-114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3200" spc="-210" dirty="0">
                <a:solidFill>
                  <a:srgbClr val="3D5E08"/>
                </a:solidFill>
                <a:latin typeface="Verdana"/>
                <a:cs typeface="Verdana"/>
              </a:rPr>
              <a:t>ння  </a:t>
            </a:r>
            <a:r>
              <a:rPr sz="3200" spc="-70" dirty="0">
                <a:solidFill>
                  <a:srgbClr val="3D5E08"/>
                </a:solidFill>
                <a:latin typeface="Verdana"/>
                <a:cs typeface="Verdana"/>
              </a:rPr>
              <a:t>розпочинається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spc="-260" dirty="0">
                <a:solidFill>
                  <a:srgbClr val="3D5E08"/>
                </a:solidFill>
                <a:latin typeface="Verdana"/>
                <a:cs typeface="Verdana"/>
              </a:rPr>
              <a:t>1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35" dirty="0">
                <a:solidFill>
                  <a:srgbClr val="3D5E08"/>
                </a:solidFill>
                <a:latin typeface="Verdana"/>
                <a:cs typeface="Verdana"/>
              </a:rPr>
              <a:t>вер</a:t>
            </a:r>
            <a:r>
              <a:rPr sz="3200" spc="4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3200" spc="-135" dirty="0">
                <a:solidFill>
                  <a:srgbClr val="3D5E08"/>
                </a:solidFill>
                <a:latin typeface="Verdana"/>
                <a:cs typeface="Verdana"/>
              </a:rPr>
              <a:t>сня,</a:t>
            </a:r>
            <a:endParaRPr sz="3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3200" spc="26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3200" spc="-2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60" dirty="0">
                <a:solidFill>
                  <a:srgbClr val="3D5E08"/>
                </a:solidFill>
                <a:latin typeface="Verdana"/>
                <a:cs typeface="Verdana"/>
              </a:rPr>
              <a:t>закінчується</a:t>
            </a:r>
            <a:endParaRPr sz="32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3200" spc="-40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0" dirty="0">
                <a:solidFill>
                  <a:srgbClr val="3D5E08"/>
                </a:solidFill>
                <a:latin typeface="Verdana"/>
                <a:cs typeface="Verdana"/>
              </a:rPr>
              <a:t>останній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90" dirty="0">
                <a:solidFill>
                  <a:srgbClr val="3D5E08"/>
                </a:solidFill>
                <a:latin typeface="Verdana"/>
                <a:cs typeface="Verdana"/>
              </a:rPr>
              <a:t>тижде</a:t>
            </a:r>
            <a:r>
              <a:rPr sz="3200" spc="-85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ь  </a:t>
            </a:r>
            <a:r>
              <a:rPr sz="3200" spc="-200" dirty="0">
                <a:solidFill>
                  <a:srgbClr val="3D5E08"/>
                </a:solidFill>
                <a:latin typeface="Verdana"/>
                <a:cs typeface="Verdana"/>
              </a:rPr>
              <a:t>червня.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425430" y="2041931"/>
            <a:ext cx="640080" cy="640080"/>
          </a:xfrm>
          <a:custGeom>
            <a:avLst/>
            <a:gdLst/>
            <a:ahLst/>
            <a:cxnLst/>
            <a:rect l="l" t="t" r="r" b="b"/>
            <a:pathLst>
              <a:path w="640079" h="640080">
                <a:moveTo>
                  <a:pt x="169430" y="28244"/>
                </a:moveTo>
                <a:lnTo>
                  <a:pt x="167259" y="17081"/>
                </a:lnTo>
                <a:lnTo>
                  <a:pt x="161302" y="8115"/>
                </a:lnTo>
                <a:lnTo>
                  <a:pt x="152349" y="2159"/>
                </a:lnTo>
                <a:lnTo>
                  <a:pt x="141185" y="0"/>
                </a:lnTo>
                <a:lnTo>
                  <a:pt x="130022" y="2159"/>
                </a:lnTo>
                <a:lnTo>
                  <a:pt x="121069" y="8115"/>
                </a:lnTo>
                <a:lnTo>
                  <a:pt x="115112" y="17081"/>
                </a:lnTo>
                <a:lnTo>
                  <a:pt x="112953" y="28244"/>
                </a:lnTo>
                <a:lnTo>
                  <a:pt x="112953" y="84709"/>
                </a:lnTo>
                <a:lnTo>
                  <a:pt x="115112" y="95872"/>
                </a:lnTo>
                <a:lnTo>
                  <a:pt x="121069" y="104838"/>
                </a:lnTo>
                <a:lnTo>
                  <a:pt x="130022" y="110794"/>
                </a:lnTo>
                <a:lnTo>
                  <a:pt x="141185" y="112953"/>
                </a:lnTo>
                <a:lnTo>
                  <a:pt x="152349" y="110794"/>
                </a:lnTo>
                <a:lnTo>
                  <a:pt x="161302" y="104838"/>
                </a:lnTo>
                <a:lnTo>
                  <a:pt x="167259" y="95872"/>
                </a:lnTo>
                <a:lnTo>
                  <a:pt x="169430" y="84709"/>
                </a:lnTo>
                <a:lnTo>
                  <a:pt x="169430" y="28244"/>
                </a:lnTo>
                <a:close/>
              </a:path>
              <a:path w="640079" h="640080">
                <a:moveTo>
                  <a:pt x="244729" y="508279"/>
                </a:moveTo>
                <a:lnTo>
                  <a:pt x="207073" y="508279"/>
                </a:lnTo>
                <a:lnTo>
                  <a:pt x="207073" y="583590"/>
                </a:lnTo>
                <a:lnTo>
                  <a:pt x="244729" y="583590"/>
                </a:lnTo>
                <a:lnTo>
                  <a:pt x="244729" y="508279"/>
                </a:lnTo>
                <a:close/>
              </a:path>
              <a:path w="640079" h="640080">
                <a:moveTo>
                  <a:pt x="244729" y="395338"/>
                </a:moveTo>
                <a:lnTo>
                  <a:pt x="207073" y="395338"/>
                </a:lnTo>
                <a:lnTo>
                  <a:pt x="207073" y="470636"/>
                </a:lnTo>
                <a:lnTo>
                  <a:pt x="244729" y="470636"/>
                </a:lnTo>
                <a:lnTo>
                  <a:pt x="244729" y="395338"/>
                </a:lnTo>
                <a:close/>
              </a:path>
              <a:path w="640079" h="640080">
                <a:moveTo>
                  <a:pt x="244729" y="282384"/>
                </a:moveTo>
                <a:lnTo>
                  <a:pt x="207073" y="282384"/>
                </a:lnTo>
                <a:lnTo>
                  <a:pt x="207073" y="357682"/>
                </a:lnTo>
                <a:lnTo>
                  <a:pt x="244729" y="357682"/>
                </a:lnTo>
                <a:lnTo>
                  <a:pt x="244729" y="282384"/>
                </a:lnTo>
                <a:close/>
              </a:path>
              <a:path w="640079" h="640080">
                <a:moveTo>
                  <a:pt x="432968" y="508279"/>
                </a:moveTo>
                <a:lnTo>
                  <a:pt x="395325" y="508279"/>
                </a:lnTo>
                <a:lnTo>
                  <a:pt x="395325" y="583590"/>
                </a:lnTo>
                <a:lnTo>
                  <a:pt x="432968" y="583590"/>
                </a:lnTo>
                <a:lnTo>
                  <a:pt x="432968" y="508279"/>
                </a:lnTo>
                <a:close/>
              </a:path>
              <a:path w="640079" h="640080">
                <a:moveTo>
                  <a:pt x="432968" y="395338"/>
                </a:moveTo>
                <a:lnTo>
                  <a:pt x="395325" y="395338"/>
                </a:lnTo>
                <a:lnTo>
                  <a:pt x="395325" y="470636"/>
                </a:lnTo>
                <a:lnTo>
                  <a:pt x="432968" y="470636"/>
                </a:lnTo>
                <a:lnTo>
                  <a:pt x="432968" y="395338"/>
                </a:lnTo>
                <a:close/>
              </a:path>
              <a:path w="640079" h="640080">
                <a:moveTo>
                  <a:pt x="432968" y="282384"/>
                </a:moveTo>
                <a:lnTo>
                  <a:pt x="395325" y="282384"/>
                </a:lnTo>
                <a:lnTo>
                  <a:pt x="395325" y="357682"/>
                </a:lnTo>
                <a:lnTo>
                  <a:pt x="432968" y="357682"/>
                </a:lnTo>
                <a:lnTo>
                  <a:pt x="432968" y="282384"/>
                </a:lnTo>
                <a:close/>
              </a:path>
              <a:path w="640079" h="640080">
                <a:moveTo>
                  <a:pt x="527100" y="28244"/>
                </a:moveTo>
                <a:lnTo>
                  <a:pt x="524929" y="17081"/>
                </a:lnTo>
                <a:lnTo>
                  <a:pt x="518972" y="8115"/>
                </a:lnTo>
                <a:lnTo>
                  <a:pt x="510019" y="2159"/>
                </a:lnTo>
                <a:lnTo>
                  <a:pt x="498856" y="0"/>
                </a:lnTo>
                <a:lnTo>
                  <a:pt x="487692" y="2159"/>
                </a:lnTo>
                <a:lnTo>
                  <a:pt x="478739" y="8115"/>
                </a:lnTo>
                <a:lnTo>
                  <a:pt x="472782" y="17081"/>
                </a:lnTo>
                <a:lnTo>
                  <a:pt x="470623" y="28244"/>
                </a:lnTo>
                <a:lnTo>
                  <a:pt x="470623" y="84709"/>
                </a:lnTo>
                <a:lnTo>
                  <a:pt x="472782" y="95872"/>
                </a:lnTo>
                <a:lnTo>
                  <a:pt x="478739" y="104838"/>
                </a:lnTo>
                <a:lnTo>
                  <a:pt x="487692" y="110794"/>
                </a:lnTo>
                <a:lnTo>
                  <a:pt x="498856" y="112953"/>
                </a:lnTo>
                <a:lnTo>
                  <a:pt x="510019" y="110794"/>
                </a:lnTo>
                <a:lnTo>
                  <a:pt x="518972" y="104838"/>
                </a:lnTo>
                <a:lnTo>
                  <a:pt x="524929" y="95872"/>
                </a:lnTo>
                <a:lnTo>
                  <a:pt x="527100" y="84709"/>
                </a:lnTo>
                <a:lnTo>
                  <a:pt x="527100" y="28244"/>
                </a:lnTo>
                <a:close/>
              </a:path>
              <a:path w="640079" h="640080">
                <a:moveTo>
                  <a:pt x="640041" y="508279"/>
                </a:moveTo>
                <a:lnTo>
                  <a:pt x="583565" y="508279"/>
                </a:lnTo>
                <a:lnTo>
                  <a:pt x="583565" y="583590"/>
                </a:lnTo>
                <a:lnTo>
                  <a:pt x="640041" y="583590"/>
                </a:lnTo>
                <a:lnTo>
                  <a:pt x="640041" y="508279"/>
                </a:lnTo>
                <a:close/>
              </a:path>
              <a:path w="640079" h="640080">
                <a:moveTo>
                  <a:pt x="640041" y="395338"/>
                </a:moveTo>
                <a:lnTo>
                  <a:pt x="583565" y="395338"/>
                </a:lnTo>
                <a:lnTo>
                  <a:pt x="583565" y="470636"/>
                </a:lnTo>
                <a:lnTo>
                  <a:pt x="640041" y="470636"/>
                </a:lnTo>
                <a:lnTo>
                  <a:pt x="640041" y="395338"/>
                </a:lnTo>
                <a:close/>
              </a:path>
              <a:path w="640079" h="640080">
                <a:moveTo>
                  <a:pt x="640041" y="282384"/>
                </a:moveTo>
                <a:lnTo>
                  <a:pt x="583565" y="282384"/>
                </a:lnTo>
                <a:lnTo>
                  <a:pt x="583565" y="357682"/>
                </a:lnTo>
                <a:lnTo>
                  <a:pt x="640041" y="357682"/>
                </a:lnTo>
                <a:lnTo>
                  <a:pt x="640041" y="282384"/>
                </a:lnTo>
                <a:close/>
              </a:path>
              <a:path w="640079" h="640080">
                <a:moveTo>
                  <a:pt x="640041" y="226034"/>
                </a:moveTo>
                <a:lnTo>
                  <a:pt x="0" y="226034"/>
                </a:lnTo>
                <a:lnTo>
                  <a:pt x="0" y="281914"/>
                </a:lnTo>
                <a:lnTo>
                  <a:pt x="0" y="358114"/>
                </a:lnTo>
                <a:lnTo>
                  <a:pt x="0" y="640054"/>
                </a:lnTo>
                <a:lnTo>
                  <a:pt x="640041" y="640054"/>
                </a:lnTo>
                <a:lnTo>
                  <a:pt x="640041" y="584174"/>
                </a:lnTo>
                <a:lnTo>
                  <a:pt x="56476" y="584174"/>
                </a:lnTo>
                <a:lnTo>
                  <a:pt x="56476" y="507974"/>
                </a:lnTo>
                <a:lnTo>
                  <a:pt x="640041" y="507974"/>
                </a:lnTo>
                <a:lnTo>
                  <a:pt x="640041" y="471144"/>
                </a:lnTo>
                <a:lnTo>
                  <a:pt x="56476" y="471144"/>
                </a:lnTo>
                <a:lnTo>
                  <a:pt x="56476" y="394944"/>
                </a:lnTo>
                <a:lnTo>
                  <a:pt x="640041" y="394944"/>
                </a:lnTo>
                <a:lnTo>
                  <a:pt x="640041" y="358114"/>
                </a:lnTo>
                <a:lnTo>
                  <a:pt x="56476" y="358114"/>
                </a:lnTo>
                <a:lnTo>
                  <a:pt x="56476" y="281914"/>
                </a:lnTo>
                <a:lnTo>
                  <a:pt x="640041" y="281914"/>
                </a:lnTo>
                <a:lnTo>
                  <a:pt x="640041" y="226034"/>
                </a:lnTo>
                <a:close/>
              </a:path>
              <a:path w="640079" h="640080">
                <a:moveTo>
                  <a:pt x="640041" y="56476"/>
                </a:moveTo>
                <a:lnTo>
                  <a:pt x="564743" y="56476"/>
                </a:lnTo>
                <a:lnTo>
                  <a:pt x="564743" y="84709"/>
                </a:lnTo>
                <a:lnTo>
                  <a:pt x="559612" y="110502"/>
                </a:lnTo>
                <a:lnTo>
                  <a:pt x="545566" y="131419"/>
                </a:lnTo>
                <a:lnTo>
                  <a:pt x="524637" y="145465"/>
                </a:lnTo>
                <a:lnTo>
                  <a:pt x="498856" y="150609"/>
                </a:lnTo>
                <a:lnTo>
                  <a:pt x="473075" y="145465"/>
                </a:lnTo>
                <a:lnTo>
                  <a:pt x="452145" y="131419"/>
                </a:lnTo>
                <a:lnTo>
                  <a:pt x="438111" y="110502"/>
                </a:lnTo>
                <a:lnTo>
                  <a:pt x="432968" y="84709"/>
                </a:lnTo>
                <a:lnTo>
                  <a:pt x="432968" y="56476"/>
                </a:lnTo>
                <a:lnTo>
                  <a:pt x="207073" y="56476"/>
                </a:lnTo>
                <a:lnTo>
                  <a:pt x="207073" y="84709"/>
                </a:lnTo>
                <a:lnTo>
                  <a:pt x="201942" y="110502"/>
                </a:lnTo>
                <a:lnTo>
                  <a:pt x="187896" y="131419"/>
                </a:lnTo>
                <a:lnTo>
                  <a:pt x="166966" y="145465"/>
                </a:lnTo>
                <a:lnTo>
                  <a:pt x="141185" y="150609"/>
                </a:lnTo>
                <a:lnTo>
                  <a:pt x="115404" y="145465"/>
                </a:lnTo>
                <a:lnTo>
                  <a:pt x="94475" y="131419"/>
                </a:lnTo>
                <a:lnTo>
                  <a:pt x="80441" y="110502"/>
                </a:lnTo>
                <a:lnTo>
                  <a:pt x="75298" y="84709"/>
                </a:lnTo>
                <a:lnTo>
                  <a:pt x="75298" y="56476"/>
                </a:lnTo>
                <a:lnTo>
                  <a:pt x="0" y="56476"/>
                </a:lnTo>
                <a:lnTo>
                  <a:pt x="0" y="188252"/>
                </a:lnTo>
                <a:lnTo>
                  <a:pt x="640041" y="188252"/>
                </a:lnTo>
                <a:lnTo>
                  <a:pt x="640041" y="564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1550" y="1267714"/>
            <a:ext cx="1954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45" dirty="0">
                <a:solidFill>
                  <a:srgbClr val="FFFFFF"/>
                </a:solidFill>
              </a:rPr>
              <a:t>Półrocze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63016" y="2494025"/>
            <a:ext cx="456438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To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40" dirty="0">
                <a:solidFill>
                  <a:srgbClr val="3D5E08"/>
                </a:solidFill>
                <a:latin typeface="Verdana"/>
                <a:cs typeface="Verdana"/>
              </a:rPr>
              <a:t>p</a:t>
            </a:r>
            <a:r>
              <a:rPr sz="2800" spc="15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800" spc="50" dirty="0">
                <a:solidFill>
                  <a:srgbClr val="3D5E08"/>
                </a:solidFill>
                <a:latin typeface="Verdana"/>
                <a:cs typeface="Verdana"/>
              </a:rPr>
              <a:t>ło</a:t>
            </a:r>
            <a:r>
              <a:rPr sz="2800" spc="10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800" spc="22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roku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80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800" spc="6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800" spc="-220" dirty="0">
                <a:solidFill>
                  <a:srgbClr val="3D5E08"/>
                </a:solidFill>
                <a:latin typeface="Verdana"/>
                <a:cs typeface="Verdana"/>
              </a:rPr>
              <a:t>uk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endParaRPr sz="2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p</a:t>
            </a: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erwsze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5" dirty="0">
                <a:solidFill>
                  <a:srgbClr val="3D5E08"/>
                </a:solidFill>
                <a:latin typeface="Verdana"/>
                <a:cs typeface="Verdana"/>
              </a:rPr>
              <a:t>półr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800" spc="70" dirty="0">
                <a:solidFill>
                  <a:srgbClr val="3D5E08"/>
                </a:solidFill>
                <a:latin typeface="Verdana"/>
                <a:cs typeface="Verdana"/>
              </a:rPr>
              <a:t>cze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65" dirty="0">
                <a:solidFill>
                  <a:srgbClr val="3D5E08"/>
                </a:solidFill>
                <a:latin typeface="Verdana"/>
                <a:cs typeface="Verdana"/>
              </a:rPr>
              <a:t>trwa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3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800" spc="120" dirty="0">
                <a:solidFill>
                  <a:srgbClr val="3D5E08"/>
                </a:solidFill>
                <a:latin typeface="Verdana"/>
                <a:cs typeface="Verdana"/>
              </a:rPr>
              <a:t>d  </a:t>
            </a:r>
            <a:r>
              <a:rPr sz="2800" spc="-155" dirty="0">
                <a:solidFill>
                  <a:srgbClr val="3D5E08"/>
                </a:solidFill>
                <a:latin typeface="Verdana"/>
                <a:cs typeface="Verdana"/>
              </a:rPr>
              <a:t>wrześ</a:t>
            </a:r>
            <a:r>
              <a:rPr sz="2800" spc="-175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22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do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25" dirty="0">
                <a:solidFill>
                  <a:srgbClr val="3D5E08"/>
                </a:solidFill>
                <a:latin typeface="Verdana"/>
                <a:cs typeface="Verdana"/>
              </a:rPr>
              <a:t>ok.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65" dirty="0">
                <a:solidFill>
                  <a:srgbClr val="3D5E08"/>
                </a:solidFill>
                <a:latin typeface="Verdana"/>
                <a:cs typeface="Verdana"/>
              </a:rPr>
              <a:t>końca  </a:t>
            </a:r>
            <a:r>
              <a:rPr sz="2800" spc="-145" dirty="0">
                <a:solidFill>
                  <a:srgbClr val="3D5E08"/>
                </a:solidFill>
                <a:latin typeface="Verdana"/>
                <a:cs typeface="Verdana"/>
              </a:rPr>
              <a:t>styczn</a:t>
            </a:r>
            <a:r>
              <a:rPr sz="2800" spc="-6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800" spc="-120" dirty="0">
                <a:solidFill>
                  <a:srgbClr val="3D5E08"/>
                </a:solidFill>
                <a:latin typeface="Verdana"/>
                <a:cs typeface="Verdana"/>
              </a:rPr>
              <a:t>;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5" dirty="0">
                <a:solidFill>
                  <a:srgbClr val="3D5E08"/>
                </a:solidFill>
                <a:latin typeface="Verdana"/>
                <a:cs typeface="Verdana"/>
              </a:rPr>
              <a:t>dru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g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50" dirty="0">
                <a:solidFill>
                  <a:srgbClr val="3D5E08"/>
                </a:solidFill>
                <a:latin typeface="Verdana"/>
                <a:cs typeface="Verdana"/>
              </a:rPr>
              <a:t>od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10" dirty="0">
                <a:solidFill>
                  <a:srgbClr val="3D5E08"/>
                </a:solidFill>
                <a:latin typeface="Verdana"/>
                <a:cs typeface="Verdana"/>
              </a:rPr>
              <a:t>ok.  </a:t>
            </a: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lutego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do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25" dirty="0">
                <a:solidFill>
                  <a:srgbClr val="3D5E08"/>
                </a:solidFill>
                <a:latin typeface="Verdana"/>
                <a:cs typeface="Verdana"/>
              </a:rPr>
              <a:t>czerwca.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94578" y="1267714"/>
            <a:ext cx="21653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00" dirty="0">
                <a:solidFill>
                  <a:srgbClr val="FF0000"/>
                </a:solidFill>
                <a:latin typeface="Tahoma"/>
                <a:cs typeface="Tahoma"/>
              </a:rPr>
              <a:t>Семестр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86069" y="2494025"/>
            <a:ext cx="4617720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Це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полов</a:t>
            </a:r>
            <a:r>
              <a:rPr sz="2800" spc="-80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2800" spc="55" dirty="0">
                <a:solidFill>
                  <a:srgbClr val="3D5E08"/>
                </a:solidFill>
                <a:latin typeface="Verdana"/>
                <a:cs typeface="Verdana"/>
              </a:rPr>
              <a:t>на</a:t>
            </a:r>
            <a:r>
              <a:rPr sz="28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95" dirty="0">
                <a:solidFill>
                  <a:srgbClr val="3D5E08"/>
                </a:solidFill>
                <a:latin typeface="Verdana"/>
                <a:cs typeface="Verdana"/>
              </a:rPr>
              <a:t>навчального  </a:t>
            </a:r>
            <a:r>
              <a:rPr sz="2800" spc="-135" dirty="0">
                <a:solidFill>
                  <a:srgbClr val="3D5E08"/>
                </a:solidFill>
                <a:latin typeface="Verdana"/>
                <a:cs typeface="Verdana"/>
              </a:rPr>
              <a:t>року</a:t>
            </a:r>
            <a:r>
              <a:rPr sz="2800" spc="-100" dirty="0">
                <a:solidFill>
                  <a:srgbClr val="3D5E08"/>
                </a:solidFill>
                <a:latin typeface="Verdana"/>
                <a:cs typeface="Verdana"/>
              </a:rPr>
              <a:t>: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65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2800" spc="50" dirty="0">
                <a:solidFill>
                  <a:srgbClr val="3D5E08"/>
                </a:solidFill>
                <a:latin typeface="Verdana"/>
                <a:cs typeface="Verdana"/>
              </a:rPr>
              <a:t>мов</a:t>
            </a:r>
            <a:r>
              <a:rPr sz="2800" spc="55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2800" spc="-70" dirty="0">
                <a:solidFill>
                  <a:srgbClr val="3D5E08"/>
                </a:solidFill>
                <a:latin typeface="Verdana"/>
                <a:cs typeface="Verdana"/>
              </a:rPr>
              <a:t>й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80" dirty="0">
                <a:solidFill>
                  <a:srgbClr val="3D5E08"/>
                </a:solidFill>
                <a:latin typeface="Verdana"/>
                <a:cs typeface="Verdana"/>
              </a:rPr>
              <a:t>семестр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800" spc="-120" dirty="0">
                <a:solidFill>
                  <a:srgbClr val="3D5E08"/>
                </a:solidFill>
                <a:latin typeface="Verdana"/>
                <a:cs typeface="Verdana"/>
              </a:rPr>
              <a:t>за</a:t>
            </a:r>
            <a:r>
              <a:rPr sz="2800" spc="-105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800" spc="-285" dirty="0">
                <a:solidFill>
                  <a:srgbClr val="3D5E08"/>
                </a:solidFill>
                <a:latin typeface="Verdana"/>
                <a:cs typeface="Verdana"/>
              </a:rPr>
              <a:t>ви</a:t>
            </a:r>
            <a:r>
              <a:rPr sz="2800" spc="-275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800" spc="70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800" spc="80" dirty="0">
                <a:solidFill>
                  <a:srgbClr val="3D5E08"/>
                </a:solidFill>
                <a:latin typeface="Verdana"/>
                <a:cs typeface="Verdana"/>
              </a:rPr>
              <a:t>й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0" dirty="0">
                <a:solidFill>
                  <a:srgbClr val="3D5E08"/>
                </a:solidFill>
                <a:latin typeface="Verdana"/>
                <a:cs typeface="Verdana"/>
              </a:rPr>
              <a:t>триває</a:t>
            </a:r>
            <a:r>
              <a:rPr sz="28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9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50" dirty="0">
                <a:solidFill>
                  <a:srgbClr val="3D5E08"/>
                </a:solidFill>
                <a:latin typeface="Verdana"/>
                <a:cs typeface="Verdana"/>
              </a:rPr>
              <a:t>д</a:t>
            </a:r>
            <a:endParaRPr sz="2800">
              <a:latin typeface="Verdana"/>
              <a:cs typeface="Verdana"/>
            </a:endParaRPr>
          </a:p>
          <a:p>
            <a:pPr marL="12700" marR="591185">
              <a:lnSpc>
                <a:spcPct val="100000"/>
              </a:lnSpc>
            </a:pPr>
            <a:r>
              <a:rPr sz="2800" spc="25" dirty="0">
                <a:solidFill>
                  <a:srgbClr val="3D5E08"/>
                </a:solidFill>
                <a:latin typeface="Verdana"/>
                <a:cs typeface="Verdana"/>
              </a:rPr>
              <a:t>вер</a:t>
            </a:r>
            <a:r>
              <a:rPr sz="2800" spc="1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800" spc="-80" dirty="0">
                <a:solidFill>
                  <a:srgbClr val="3D5E08"/>
                </a:solidFill>
                <a:latin typeface="Verdana"/>
                <a:cs typeface="Verdana"/>
              </a:rPr>
              <a:t>сня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40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20" dirty="0">
                <a:solidFill>
                  <a:srgbClr val="3D5E08"/>
                </a:solidFill>
                <a:latin typeface="Verdana"/>
                <a:cs typeface="Verdana"/>
              </a:rPr>
              <a:t>к</a:t>
            </a: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85" dirty="0">
                <a:solidFill>
                  <a:srgbClr val="3D5E08"/>
                </a:solidFill>
                <a:latin typeface="Verdana"/>
                <a:cs typeface="Verdana"/>
              </a:rPr>
              <a:t>нц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8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65" dirty="0">
                <a:solidFill>
                  <a:srgbClr val="3D5E08"/>
                </a:solidFill>
                <a:latin typeface="Verdana"/>
                <a:cs typeface="Verdana"/>
              </a:rPr>
              <a:t>с</a:t>
            </a:r>
            <a:r>
              <a:rPr sz="2800" spc="5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270" dirty="0">
                <a:solidFill>
                  <a:srgbClr val="3D5E08"/>
                </a:solidFill>
                <a:latin typeface="Verdana"/>
                <a:cs typeface="Verdana"/>
              </a:rPr>
              <a:t>чня,  </a:t>
            </a:r>
            <a:r>
              <a:rPr sz="2800" spc="22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85" dirty="0">
                <a:solidFill>
                  <a:srgbClr val="3D5E08"/>
                </a:solidFill>
                <a:latin typeface="Verdana"/>
                <a:cs typeface="Verdana"/>
              </a:rPr>
              <a:t>л</a:t>
            </a:r>
            <a:r>
              <a:rPr sz="2800" spc="-11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260" dirty="0">
                <a:solidFill>
                  <a:srgbClr val="3D5E08"/>
                </a:solidFill>
                <a:latin typeface="Verdana"/>
                <a:cs typeface="Verdana"/>
              </a:rPr>
              <a:t>тн</a:t>
            </a:r>
            <a:r>
              <a:rPr sz="2800" spc="-12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70" dirty="0">
                <a:solidFill>
                  <a:srgbClr val="3D5E08"/>
                </a:solidFill>
                <a:latin typeface="Verdana"/>
                <a:cs typeface="Verdana"/>
              </a:rPr>
              <a:t>й</a:t>
            </a:r>
            <a:r>
              <a:rPr sz="28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45" dirty="0">
                <a:solidFill>
                  <a:srgbClr val="3D5E08"/>
                </a:solidFill>
                <a:latin typeface="Verdana"/>
                <a:cs typeface="Verdana"/>
              </a:rPr>
              <a:t>-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9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50" dirty="0">
                <a:solidFill>
                  <a:srgbClr val="3D5E08"/>
                </a:solidFill>
                <a:latin typeface="Verdana"/>
                <a:cs typeface="Verdana"/>
              </a:rPr>
              <a:t>д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05" dirty="0">
                <a:solidFill>
                  <a:srgbClr val="3D5E08"/>
                </a:solidFill>
                <a:latin typeface="Verdana"/>
                <a:cs typeface="Verdana"/>
              </a:rPr>
              <a:t>лют</a:t>
            </a:r>
            <a:r>
              <a:rPr sz="2800" spc="-90" dirty="0">
                <a:solidFill>
                  <a:srgbClr val="3D5E08"/>
                </a:solidFill>
                <a:latin typeface="Verdana"/>
                <a:cs typeface="Verdana"/>
              </a:rPr>
              <a:t>ого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до  </a:t>
            </a:r>
            <a:r>
              <a:rPr sz="2800" spc="-180" dirty="0">
                <a:solidFill>
                  <a:srgbClr val="3D5E08"/>
                </a:solidFill>
                <a:latin typeface="Verdana"/>
                <a:cs typeface="Verdana"/>
              </a:rPr>
              <a:t>червня.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201771" y="5605779"/>
            <a:ext cx="828675" cy="612140"/>
          </a:xfrm>
          <a:custGeom>
            <a:avLst/>
            <a:gdLst/>
            <a:ahLst/>
            <a:cxnLst/>
            <a:rect l="l" t="t" r="r" b="b"/>
            <a:pathLst>
              <a:path w="828675" h="612139">
                <a:moveTo>
                  <a:pt x="580745" y="263359"/>
                </a:moveTo>
                <a:lnTo>
                  <a:pt x="489445" y="263359"/>
                </a:lnTo>
                <a:lnTo>
                  <a:pt x="489445" y="291592"/>
                </a:lnTo>
                <a:lnTo>
                  <a:pt x="580745" y="291592"/>
                </a:lnTo>
                <a:lnTo>
                  <a:pt x="580745" y="263359"/>
                </a:lnTo>
                <a:close/>
              </a:path>
              <a:path w="828675" h="612139">
                <a:moveTo>
                  <a:pt x="621220" y="206883"/>
                </a:moveTo>
                <a:lnTo>
                  <a:pt x="489445" y="206883"/>
                </a:lnTo>
                <a:lnTo>
                  <a:pt x="489445" y="235115"/>
                </a:lnTo>
                <a:lnTo>
                  <a:pt x="621220" y="235115"/>
                </a:lnTo>
                <a:lnTo>
                  <a:pt x="621220" y="206883"/>
                </a:lnTo>
                <a:close/>
              </a:path>
              <a:path w="828675" h="612139">
                <a:moveTo>
                  <a:pt x="621220" y="150406"/>
                </a:moveTo>
                <a:lnTo>
                  <a:pt x="489445" y="150406"/>
                </a:lnTo>
                <a:lnTo>
                  <a:pt x="489445" y="178638"/>
                </a:lnTo>
                <a:lnTo>
                  <a:pt x="621220" y="178638"/>
                </a:lnTo>
                <a:lnTo>
                  <a:pt x="621220" y="150406"/>
                </a:lnTo>
                <a:close/>
              </a:path>
              <a:path w="828675" h="612139">
                <a:moveTo>
                  <a:pt x="734161" y="0"/>
                </a:moveTo>
                <a:lnTo>
                  <a:pt x="94119" y="0"/>
                </a:lnTo>
                <a:lnTo>
                  <a:pt x="94119" y="55880"/>
                </a:lnTo>
                <a:lnTo>
                  <a:pt x="94119" y="422910"/>
                </a:lnTo>
                <a:lnTo>
                  <a:pt x="94119" y="480060"/>
                </a:lnTo>
                <a:lnTo>
                  <a:pt x="734161" y="480060"/>
                </a:lnTo>
                <a:lnTo>
                  <a:pt x="734161" y="423367"/>
                </a:lnTo>
                <a:lnTo>
                  <a:pt x="734161" y="422910"/>
                </a:lnTo>
                <a:lnTo>
                  <a:pt x="734161" y="56273"/>
                </a:lnTo>
                <a:lnTo>
                  <a:pt x="677684" y="56273"/>
                </a:lnTo>
                <a:lnTo>
                  <a:pt x="677684" y="422910"/>
                </a:lnTo>
                <a:lnTo>
                  <a:pt x="432968" y="422910"/>
                </a:lnTo>
                <a:lnTo>
                  <a:pt x="432968" y="56273"/>
                </a:lnTo>
                <a:lnTo>
                  <a:pt x="395325" y="56273"/>
                </a:lnTo>
                <a:lnTo>
                  <a:pt x="395325" y="422910"/>
                </a:lnTo>
                <a:lnTo>
                  <a:pt x="150596" y="422910"/>
                </a:lnTo>
                <a:lnTo>
                  <a:pt x="150596" y="55880"/>
                </a:lnTo>
                <a:lnTo>
                  <a:pt x="734161" y="55880"/>
                </a:lnTo>
                <a:lnTo>
                  <a:pt x="734161" y="0"/>
                </a:lnTo>
                <a:close/>
              </a:path>
              <a:path w="828675" h="612139">
                <a:moveTo>
                  <a:pt x="828294" y="56273"/>
                </a:moveTo>
                <a:lnTo>
                  <a:pt x="771817" y="56273"/>
                </a:lnTo>
                <a:lnTo>
                  <a:pt x="771817" y="517499"/>
                </a:lnTo>
                <a:lnTo>
                  <a:pt x="56476" y="517499"/>
                </a:lnTo>
                <a:lnTo>
                  <a:pt x="56476" y="56273"/>
                </a:lnTo>
                <a:lnTo>
                  <a:pt x="0" y="56273"/>
                </a:lnTo>
                <a:lnTo>
                  <a:pt x="0" y="583387"/>
                </a:lnTo>
                <a:lnTo>
                  <a:pt x="329438" y="583387"/>
                </a:lnTo>
                <a:lnTo>
                  <a:pt x="331597" y="594550"/>
                </a:lnTo>
                <a:lnTo>
                  <a:pt x="337553" y="603504"/>
                </a:lnTo>
                <a:lnTo>
                  <a:pt x="346506" y="609460"/>
                </a:lnTo>
                <a:lnTo>
                  <a:pt x="357670" y="611632"/>
                </a:lnTo>
                <a:lnTo>
                  <a:pt x="470623" y="611632"/>
                </a:lnTo>
                <a:lnTo>
                  <a:pt x="481787" y="609460"/>
                </a:lnTo>
                <a:lnTo>
                  <a:pt x="490740" y="603504"/>
                </a:lnTo>
                <a:lnTo>
                  <a:pt x="496697" y="594550"/>
                </a:lnTo>
                <a:lnTo>
                  <a:pt x="498856" y="583387"/>
                </a:lnTo>
                <a:lnTo>
                  <a:pt x="828294" y="583387"/>
                </a:lnTo>
                <a:lnTo>
                  <a:pt x="828294" y="562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227" y="938021"/>
            <a:ext cx="46475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20" dirty="0">
                <a:solidFill>
                  <a:srgbClr val="FFFFFF"/>
                </a:solidFill>
              </a:rPr>
              <a:t>Ferie</a:t>
            </a:r>
            <a:r>
              <a:rPr sz="3200" spc="-45" dirty="0">
                <a:solidFill>
                  <a:srgbClr val="FFFFFF"/>
                </a:solidFill>
              </a:rPr>
              <a:t> </a:t>
            </a:r>
            <a:r>
              <a:rPr sz="3200" spc="-85" dirty="0">
                <a:solidFill>
                  <a:srgbClr val="FFFFFF"/>
                </a:solidFill>
              </a:rPr>
              <a:t>zimowe</a:t>
            </a:r>
            <a:r>
              <a:rPr sz="3200" spc="-55" dirty="0">
                <a:solidFill>
                  <a:srgbClr val="FFFFFF"/>
                </a:solidFill>
              </a:rPr>
              <a:t> </a:t>
            </a:r>
            <a:r>
              <a:rPr sz="3200" spc="-200" dirty="0">
                <a:solidFill>
                  <a:srgbClr val="FFFFFF"/>
                </a:solidFill>
              </a:rPr>
              <a:t>i</a:t>
            </a:r>
            <a:r>
              <a:rPr sz="3200" spc="-40" dirty="0">
                <a:solidFill>
                  <a:srgbClr val="FFFFFF"/>
                </a:solidFill>
              </a:rPr>
              <a:t> </a:t>
            </a:r>
            <a:r>
              <a:rPr sz="3200" spc="30" dirty="0">
                <a:solidFill>
                  <a:srgbClr val="FFFFFF"/>
                </a:solidFill>
              </a:rPr>
              <a:t>wakacje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63016" y="2192273"/>
            <a:ext cx="4342765" cy="40881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800" spc="45" dirty="0">
                <a:solidFill>
                  <a:srgbClr val="3D5E08"/>
                </a:solidFill>
                <a:latin typeface="Verdana"/>
                <a:cs typeface="Verdana"/>
              </a:rPr>
              <a:t>Po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p</a:t>
            </a: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erwszym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40" dirty="0">
                <a:solidFill>
                  <a:srgbClr val="3D5E08"/>
                </a:solidFill>
                <a:latin typeface="Verdana"/>
                <a:cs typeface="Verdana"/>
              </a:rPr>
              <a:t>p</a:t>
            </a:r>
            <a:r>
              <a:rPr sz="2800" spc="150" dirty="0">
                <a:solidFill>
                  <a:srgbClr val="3D5E08"/>
                </a:solidFill>
                <a:latin typeface="Verdana"/>
                <a:cs typeface="Verdana"/>
              </a:rPr>
              <a:t>ó</a:t>
            </a:r>
            <a:r>
              <a:rPr sz="2800" spc="-35" dirty="0">
                <a:solidFill>
                  <a:srgbClr val="3D5E08"/>
                </a:solidFill>
                <a:latin typeface="Verdana"/>
                <a:cs typeface="Verdana"/>
              </a:rPr>
              <a:t>łroczu</a:t>
            </a:r>
            <a:endParaRPr sz="28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spc="-65" dirty="0">
                <a:solidFill>
                  <a:srgbClr val="3D5E08"/>
                </a:solidFill>
                <a:latin typeface="Verdana"/>
                <a:cs typeface="Verdana"/>
              </a:rPr>
              <a:t>uczn</a:t>
            </a:r>
            <a:r>
              <a:rPr sz="2800" spc="-1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6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800" spc="95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Polsce</a:t>
            </a:r>
            <a:r>
              <a:rPr sz="28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ma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165" dirty="0">
                <a:solidFill>
                  <a:srgbClr val="3D5E08"/>
                </a:solidFill>
                <a:latin typeface="Verdana"/>
                <a:cs typeface="Verdana"/>
              </a:rPr>
              <a:t>ą  </a:t>
            </a:r>
            <a:r>
              <a:rPr sz="2800" spc="5" dirty="0">
                <a:solidFill>
                  <a:srgbClr val="3D5E08"/>
                </a:solidFill>
                <a:latin typeface="Verdana"/>
                <a:cs typeface="Verdana"/>
              </a:rPr>
              <a:t>dwutyg</a:t>
            </a:r>
            <a:r>
              <a:rPr sz="2800" spc="1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800" spc="-50" dirty="0">
                <a:solidFill>
                  <a:srgbClr val="3D5E08"/>
                </a:solidFill>
                <a:latin typeface="Verdana"/>
                <a:cs typeface="Verdana"/>
              </a:rPr>
              <a:t>dn</a:t>
            </a:r>
            <a:r>
              <a:rPr sz="2800" spc="-1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130" dirty="0">
                <a:solidFill>
                  <a:srgbClr val="3D5E08"/>
                </a:solidFill>
                <a:latin typeface="Verdana"/>
                <a:cs typeface="Verdana"/>
              </a:rPr>
              <a:t>ową</a:t>
            </a:r>
            <a:r>
              <a:rPr sz="28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85" dirty="0">
                <a:solidFill>
                  <a:srgbClr val="3D5E08"/>
                </a:solidFill>
                <a:latin typeface="Verdana"/>
                <a:cs typeface="Verdana"/>
              </a:rPr>
              <a:t>prz</a:t>
            </a:r>
            <a:r>
              <a:rPr sz="2800" spc="-10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-50" dirty="0">
                <a:solidFill>
                  <a:srgbClr val="3D5E08"/>
                </a:solidFill>
                <a:latin typeface="Verdana"/>
                <a:cs typeface="Verdana"/>
              </a:rPr>
              <a:t>rwę  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8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55" dirty="0">
                <a:solidFill>
                  <a:srgbClr val="3D5E08"/>
                </a:solidFill>
                <a:latin typeface="Verdana"/>
                <a:cs typeface="Verdana"/>
              </a:rPr>
              <a:t>nauce.</a:t>
            </a:r>
            <a:endParaRPr sz="2800">
              <a:latin typeface="Verdana"/>
              <a:cs typeface="Verdana"/>
            </a:endParaRPr>
          </a:p>
          <a:p>
            <a:pPr marL="12700" marR="373380">
              <a:lnSpc>
                <a:spcPct val="100000"/>
              </a:lnSpc>
              <a:spcBef>
                <a:spcPts val="1275"/>
              </a:spcBef>
            </a:pP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To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355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800" spc="-145" dirty="0">
                <a:solidFill>
                  <a:srgbClr val="3D5E08"/>
                </a:solidFill>
                <a:latin typeface="Verdana"/>
                <a:cs typeface="Verdana"/>
              </a:rPr>
              <a:t>zas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5" dirty="0">
                <a:solidFill>
                  <a:srgbClr val="3D5E08"/>
                </a:solidFill>
                <a:latin typeface="Verdana"/>
                <a:cs typeface="Verdana"/>
              </a:rPr>
              <a:t>wo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ny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3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800" spc="170" dirty="0">
                <a:solidFill>
                  <a:srgbClr val="3D5E08"/>
                </a:solidFill>
                <a:latin typeface="Verdana"/>
                <a:cs typeface="Verdana"/>
              </a:rPr>
              <a:t>d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70" dirty="0">
                <a:solidFill>
                  <a:srgbClr val="3D5E08"/>
                </a:solidFill>
                <a:latin typeface="Verdana"/>
                <a:cs typeface="Verdana"/>
              </a:rPr>
              <a:t>nauki  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90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800" spc="5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90" dirty="0">
                <a:solidFill>
                  <a:srgbClr val="3D5E08"/>
                </a:solidFill>
                <a:latin typeface="Verdana"/>
                <a:cs typeface="Verdana"/>
              </a:rPr>
              <a:t>ąg</a:t>
            </a:r>
            <a:r>
              <a:rPr sz="2800" spc="100" dirty="0">
                <a:solidFill>
                  <a:srgbClr val="3D5E08"/>
                </a:solidFill>
                <a:latin typeface="Verdana"/>
                <a:cs typeface="Verdana"/>
              </a:rPr>
              <a:t>u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5" dirty="0">
                <a:solidFill>
                  <a:srgbClr val="3D5E08"/>
                </a:solidFill>
                <a:latin typeface="Verdana"/>
                <a:cs typeface="Verdana"/>
              </a:rPr>
              <a:t>lata</a:t>
            </a:r>
            <a:r>
              <a:rPr sz="2800" spc="-24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Trwa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20" dirty="0">
                <a:solidFill>
                  <a:srgbClr val="3D5E08"/>
                </a:solidFill>
                <a:latin typeface="Verdana"/>
                <a:cs typeface="Verdana"/>
              </a:rPr>
              <a:t>od  </a:t>
            </a:r>
            <a:r>
              <a:rPr sz="2800" spc="-20" dirty="0">
                <a:solidFill>
                  <a:srgbClr val="3D5E08"/>
                </a:solidFill>
                <a:latin typeface="Verdana"/>
                <a:cs typeface="Verdana"/>
              </a:rPr>
              <a:t>ostatniego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0" dirty="0">
                <a:solidFill>
                  <a:srgbClr val="3D5E08"/>
                </a:solidFill>
                <a:latin typeface="Verdana"/>
                <a:cs typeface="Verdana"/>
              </a:rPr>
              <a:t>tygodnia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ts val="3360"/>
              </a:lnSpc>
            </a:pPr>
            <a:r>
              <a:rPr sz="2800" spc="65" dirty="0">
                <a:solidFill>
                  <a:srgbClr val="3D5E08"/>
                </a:solidFill>
                <a:latin typeface="Verdana"/>
                <a:cs typeface="Verdana"/>
              </a:rPr>
              <a:t>czerwca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do</a:t>
            </a:r>
            <a:r>
              <a:rPr sz="28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75" dirty="0">
                <a:solidFill>
                  <a:srgbClr val="3D5E08"/>
                </a:solidFill>
                <a:latin typeface="Verdana"/>
                <a:cs typeface="Verdana"/>
              </a:rPr>
              <a:t>końca</a:t>
            </a:r>
            <a:endParaRPr sz="2800">
              <a:latin typeface="Verdana"/>
              <a:cs typeface="Verdana"/>
            </a:endParaRPr>
          </a:p>
          <a:p>
            <a:pPr marL="12700">
              <a:lnSpc>
                <a:spcPts val="3840"/>
              </a:lnSpc>
            </a:pPr>
            <a:r>
              <a:rPr sz="2800" spc="-110" dirty="0">
                <a:solidFill>
                  <a:srgbClr val="3D5E08"/>
                </a:solidFill>
                <a:latin typeface="Verdana"/>
                <a:cs typeface="Verdana"/>
              </a:rPr>
              <a:t>sierpnia</a:t>
            </a:r>
            <a:r>
              <a:rPr sz="3200" spc="-110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6069" y="956005"/>
            <a:ext cx="5561965" cy="4837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5" dirty="0">
                <a:solidFill>
                  <a:srgbClr val="FF0000"/>
                </a:solidFill>
                <a:latin typeface="Tahoma"/>
                <a:cs typeface="Tahoma"/>
              </a:rPr>
              <a:t>Міжсеместральні</a:t>
            </a:r>
            <a:r>
              <a:rPr sz="3200" b="1" spc="-1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140" dirty="0">
                <a:solidFill>
                  <a:srgbClr val="FF0000"/>
                </a:solidFill>
                <a:latin typeface="Tahoma"/>
                <a:cs typeface="Tahoma"/>
              </a:rPr>
              <a:t>канікули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3200" b="1" spc="-20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3200" b="1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155" dirty="0">
                <a:solidFill>
                  <a:srgbClr val="FF0000"/>
                </a:solidFill>
                <a:latin typeface="Tahoma"/>
                <a:cs typeface="Tahoma"/>
              </a:rPr>
              <a:t>Літні</a:t>
            </a:r>
            <a:r>
              <a:rPr sz="3200" b="1" spc="-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200" b="1" spc="-110" dirty="0">
                <a:solidFill>
                  <a:srgbClr val="FF0000"/>
                </a:solidFill>
                <a:latin typeface="Tahoma"/>
                <a:cs typeface="Tahoma"/>
              </a:rPr>
              <a:t>кан</a:t>
            </a:r>
            <a:r>
              <a:rPr sz="3200" b="1" spc="-65" dirty="0">
                <a:solidFill>
                  <a:srgbClr val="FF0000"/>
                </a:solidFill>
                <a:latin typeface="Tahoma"/>
                <a:cs typeface="Tahoma"/>
              </a:rPr>
              <a:t>і</a:t>
            </a:r>
            <a:r>
              <a:rPr sz="3200" b="1" spc="-185" dirty="0">
                <a:solidFill>
                  <a:srgbClr val="FF0000"/>
                </a:solidFill>
                <a:latin typeface="Tahoma"/>
                <a:cs typeface="Tahoma"/>
              </a:rPr>
              <a:t>кули</a:t>
            </a:r>
            <a:endParaRPr sz="3200">
              <a:latin typeface="Tahoma"/>
              <a:cs typeface="Tahoma"/>
            </a:endParaRPr>
          </a:p>
          <a:p>
            <a:pPr marL="12700" marR="286385">
              <a:lnSpc>
                <a:spcPct val="100000"/>
              </a:lnSpc>
              <a:spcBef>
                <a:spcPts val="2045"/>
              </a:spcBef>
            </a:pPr>
            <a:r>
              <a:rPr sz="2800" spc="-300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800" spc="-10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05" dirty="0">
                <a:solidFill>
                  <a:srgbClr val="3D5E08"/>
                </a:solidFill>
                <a:latin typeface="Verdana"/>
                <a:cs typeface="Verdana"/>
              </a:rPr>
              <a:t>сля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0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800" spc="55" dirty="0">
                <a:solidFill>
                  <a:srgbClr val="3D5E08"/>
                </a:solidFill>
                <a:latin typeface="Verdana"/>
                <a:cs typeface="Verdana"/>
              </a:rPr>
              <a:t>ршого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35" dirty="0">
                <a:solidFill>
                  <a:srgbClr val="3D5E08"/>
                </a:solidFill>
                <a:latin typeface="Verdana"/>
                <a:cs typeface="Verdana"/>
              </a:rPr>
              <a:t>семестру</a:t>
            </a:r>
            <a:r>
              <a:rPr sz="28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учні  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800" spc="-2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льщ</a:t>
            </a:r>
            <a:r>
              <a:rPr sz="2800" spc="-4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25" dirty="0">
                <a:solidFill>
                  <a:srgbClr val="3D5E08"/>
                </a:solidFill>
                <a:latin typeface="Verdana"/>
                <a:cs typeface="Verdana"/>
              </a:rPr>
              <a:t>мають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двотижневу  </a:t>
            </a:r>
            <a:r>
              <a:rPr sz="2800" spc="15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800" spc="25" dirty="0">
                <a:solidFill>
                  <a:srgbClr val="3D5E08"/>
                </a:solidFill>
                <a:latin typeface="Verdana"/>
                <a:cs typeface="Verdana"/>
              </a:rPr>
              <a:t>рер</a:t>
            </a:r>
            <a:r>
              <a:rPr sz="2800" spc="2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800" spc="-17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6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95" dirty="0">
                <a:solidFill>
                  <a:srgbClr val="3D5E08"/>
                </a:solidFill>
                <a:latin typeface="Verdana"/>
                <a:cs typeface="Verdana"/>
              </a:rPr>
              <a:t>навча</a:t>
            </a:r>
            <a:r>
              <a:rPr sz="2800" spc="-11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800" spc="-229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800" spc="-10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—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з</a:t>
            </a:r>
            <a:r>
              <a:rPr sz="2800" spc="-190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2800" spc="15" dirty="0">
                <a:solidFill>
                  <a:srgbClr val="3D5E08"/>
                </a:solidFill>
                <a:latin typeface="Verdana"/>
                <a:cs typeface="Verdana"/>
              </a:rPr>
              <a:t>мові  </a:t>
            </a: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канікули.</a:t>
            </a:r>
            <a:endParaRPr sz="2800">
              <a:latin typeface="Verdana"/>
              <a:cs typeface="Verdana"/>
            </a:endParaRPr>
          </a:p>
          <a:p>
            <a:pPr marL="12700" marR="488315">
              <a:lnSpc>
                <a:spcPct val="100000"/>
              </a:lnSpc>
              <a:spcBef>
                <a:spcPts val="1275"/>
              </a:spcBef>
            </a:pP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Це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9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50" dirty="0">
                <a:solidFill>
                  <a:srgbClr val="3D5E08"/>
                </a:solidFill>
                <a:latin typeface="Verdana"/>
                <a:cs typeface="Verdana"/>
              </a:rPr>
              <a:t>льний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9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50" dirty="0">
                <a:solidFill>
                  <a:srgbClr val="3D5E08"/>
                </a:solidFill>
                <a:latin typeface="Verdana"/>
                <a:cs typeface="Verdana"/>
              </a:rPr>
              <a:t>д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3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800" spc="-95" dirty="0">
                <a:solidFill>
                  <a:srgbClr val="3D5E08"/>
                </a:solidFill>
                <a:latin typeface="Verdana"/>
                <a:cs typeface="Verdana"/>
              </a:rPr>
              <a:t>авчан</a:t>
            </a:r>
            <a:r>
              <a:rPr sz="2800" spc="-105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800" spc="-440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35" dirty="0">
                <a:solidFill>
                  <a:srgbClr val="3D5E08"/>
                </a:solidFill>
                <a:latin typeface="Verdana"/>
                <a:cs typeface="Verdana"/>
              </a:rPr>
              <a:t>час  </a:t>
            </a:r>
            <a:r>
              <a:rPr sz="2800" spc="-36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80" dirty="0">
                <a:solidFill>
                  <a:srgbClr val="3D5E08"/>
                </a:solidFill>
                <a:latin typeface="Verdana"/>
                <a:cs typeface="Verdana"/>
              </a:rPr>
              <a:t>л</a:t>
            </a: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90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2800" spc="-254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70" dirty="0">
                <a:solidFill>
                  <a:srgbClr val="3D5E08"/>
                </a:solidFill>
                <a:latin typeface="Verdana"/>
                <a:cs typeface="Verdana"/>
              </a:rPr>
              <a:t>й</a:t>
            </a:r>
            <a:r>
              <a:rPr sz="28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5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р</a:t>
            </a: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55" dirty="0">
                <a:solidFill>
                  <a:srgbClr val="3D5E08"/>
                </a:solidFill>
                <a:latin typeface="Verdana"/>
                <a:cs typeface="Verdana"/>
              </a:rPr>
              <a:t>од.</a:t>
            </a:r>
            <a:r>
              <a:rPr sz="28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8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5" dirty="0">
                <a:solidFill>
                  <a:srgbClr val="3D5E08"/>
                </a:solidFill>
                <a:latin typeface="Verdana"/>
                <a:cs typeface="Verdana"/>
              </a:rPr>
              <a:t>триває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39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35" dirty="0">
                <a:solidFill>
                  <a:srgbClr val="3D5E08"/>
                </a:solidFill>
                <a:latin typeface="Verdana"/>
                <a:cs typeface="Verdana"/>
              </a:rPr>
              <a:t>д  </a:t>
            </a:r>
            <a:r>
              <a:rPr sz="2800" spc="-20" dirty="0">
                <a:solidFill>
                  <a:srgbClr val="3D5E08"/>
                </a:solidFill>
                <a:latin typeface="Verdana"/>
                <a:cs typeface="Verdana"/>
              </a:rPr>
              <a:t>останнього</a:t>
            </a:r>
            <a:r>
              <a:rPr sz="2800" spc="-16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тижня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червня</a:t>
            </a:r>
            <a:r>
              <a:rPr sz="28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30" dirty="0">
                <a:solidFill>
                  <a:srgbClr val="3D5E08"/>
                </a:solidFill>
                <a:latin typeface="Verdana"/>
                <a:cs typeface="Verdana"/>
              </a:rPr>
              <a:t>до  </a:t>
            </a:r>
            <a:r>
              <a:rPr sz="2800" spc="-320" dirty="0">
                <a:solidFill>
                  <a:srgbClr val="3D5E08"/>
                </a:solidFill>
                <a:latin typeface="Verdana"/>
                <a:cs typeface="Verdana"/>
              </a:rPr>
              <a:t>к</a:t>
            </a: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85" dirty="0">
                <a:solidFill>
                  <a:srgbClr val="3D5E08"/>
                </a:solidFill>
                <a:latin typeface="Verdana"/>
                <a:cs typeface="Verdana"/>
              </a:rPr>
              <a:t>нц</a:t>
            </a:r>
            <a:r>
              <a:rPr sz="2800" spc="-170" dirty="0">
                <a:solidFill>
                  <a:srgbClr val="3D5E08"/>
                </a:solidFill>
                <a:latin typeface="Verdana"/>
                <a:cs typeface="Verdana"/>
              </a:rPr>
              <a:t>я</a:t>
            </a:r>
            <a:r>
              <a:rPr sz="28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75" dirty="0">
                <a:solidFill>
                  <a:srgbClr val="3D5E08"/>
                </a:solidFill>
                <a:latin typeface="Verdana"/>
                <a:cs typeface="Verdana"/>
              </a:rPr>
              <a:t>серп</a:t>
            </a:r>
            <a:r>
              <a:rPr sz="2800" spc="7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800" spc="-340" dirty="0">
                <a:solidFill>
                  <a:srgbClr val="3D5E08"/>
                </a:solidFill>
                <a:latin typeface="Verdana"/>
                <a:cs typeface="Verdana"/>
              </a:rPr>
              <a:t>я.</a:t>
            </a:r>
            <a:endParaRPr sz="28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420492" y="5579092"/>
            <a:ext cx="3212465" cy="930275"/>
            <a:chOff x="8420492" y="5579092"/>
            <a:chExt cx="3212465" cy="930275"/>
          </a:xfrm>
        </p:grpSpPr>
        <p:sp>
          <p:nvSpPr>
            <p:cNvPr id="6" name="object 6"/>
            <p:cNvSpPr/>
            <p:nvPr/>
          </p:nvSpPr>
          <p:spPr>
            <a:xfrm>
              <a:off x="8420481" y="5737034"/>
              <a:ext cx="809625" cy="772160"/>
            </a:xfrm>
            <a:custGeom>
              <a:avLst/>
              <a:gdLst/>
              <a:ahLst/>
              <a:cxnLst/>
              <a:rect l="l" t="t" r="r" b="b"/>
              <a:pathLst>
                <a:path w="809625" h="772159">
                  <a:moveTo>
                    <a:pt x="326898" y="551091"/>
                  </a:moveTo>
                  <a:lnTo>
                    <a:pt x="226860" y="475996"/>
                  </a:lnTo>
                  <a:lnTo>
                    <a:pt x="119926" y="441680"/>
                  </a:lnTo>
                  <a:lnTo>
                    <a:pt x="34759" y="432536"/>
                  </a:lnTo>
                  <a:lnTo>
                    <a:pt x="0" y="432955"/>
                  </a:lnTo>
                  <a:lnTo>
                    <a:pt x="0" y="642950"/>
                  </a:lnTo>
                  <a:lnTo>
                    <a:pt x="70688" y="640029"/>
                  </a:lnTo>
                  <a:lnTo>
                    <a:pt x="152082" y="628383"/>
                  </a:lnTo>
                  <a:lnTo>
                    <a:pt x="216179" y="610743"/>
                  </a:lnTo>
                  <a:lnTo>
                    <a:pt x="262928" y="591769"/>
                  </a:lnTo>
                  <a:lnTo>
                    <a:pt x="304114" y="568312"/>
                  </a:lnTo>
                  <a:lnTo>
                    <a:pt x="326898" y="551091"/>
                  </a:lnTo>
                  <a:close/>
                </a:path>
                <a:path w="809625" h="772159">
                  <a:moveTo>
                    <a:pt x="549871" y="490562"/>
                  </a:moveTo>
                  <a:lnTo>
                    <a:pt x="509511" y="463219"/>
                  </a:lnTo>
                  <a:lnTo>
                    <a:pt x="465531" y="442899"/>
                  </a:lnTo>
                  <a:lnTo>
                    <a:pt x="418858" y="429945"/>
                  </a:lnTo>
                  <a:lnTo>
                    <a:pt x="370382" y="424675"/>
                  </a:lnTo>
                  <a:lnTo>
                    <a:pt x="337883" y="426339"/>
                  </a:lnTo>
                  <a:lnTo>
                    <a:pt x="305854" y="431546"/>
                  </a:lnTo>
                  <a:lnTo>
                    <a:pt x="274574" y="440194"/>
                  </a:lnTo>
                  <a:lnTo>
                    <a:pt x="244348" y="452247"/>
                  </a:lnTo>
                  <a:lnTo>
                    <a:pt x="274294" y="469049"/>
                  </a:lnTo>
                  <a:lnTo>
                    <a:pt x="302247" y="488797"/>
                  </a:lnTo>
                  <a:lnTo>
                    <a:pt x="328015" y="511340"/>
                  </a:lnTo>
                  <a:lnTo>
                    <a:pt x="351370" y="536498"/>
                  </a:lnTo>
                  <a:lnTo>
                    <a:pt x="397586" y="516026"/>
                  </a:lnTo>
                  <a:lnTo>
                    <a:pt x="445795" y="501459"/>
                  </a:lnTo>
                  <a:lnTo>
                    <a:pt x="495427" y="492925"/>
                  </a:lnTo>
                  <a:lnTo>
                    <a:pt x="549871" y="490562"/>
                  </a:lnTo>
                  <a:close/>
                </a:path>
                <a:path w="809625" h="772159">
                  <a:moveTo>
                    <a:pt x="809459" y="623189"/>
                  </a:moveTo>
                  <a:lnTo>
                    <a:pt x="776135" y="596836"/>
                  </a:lnTo>
                  <a:lnTo>
                    <a:pt x="752995" y="578002"/>
                  </a:lnTo>
                  <a:lnTo>
                    <a:pt x="752995" y="467779"/>
                  </a:lnTo>
                  <a:lnTo>
                    <a:pt x="774700" y="456107"/>
                  </a:lnTo>
                  <a:lnTo>
                    <a:pt x="791260" y="438645"/>
                  </a:lnTo>
                  <a:lnTo>
                    <a:pt x="801624" y="416928"/>
                  </a:lnTo>
                  <a:lnTo>
                    <a:pt x="804760" y="392480"/>
                  </a:lnTo>
                  <a:lnTo>
                    <a:pt x="795870" y="348830"/>
                  </a:lnTo>
                  <a:lnTo>
                    <a:pt x="775169" y="298678"/>
                  </a:lnTo>
                  <a:lnTo>
                    <a:pt x="751611" y="257365"/>
                  </a:lnTo>
                  <a:lnTo>
                    <a:pt x="734161" y="240182"/>
                  </a:lnTo>
                  <a:lnTo>
                    <a:pt x="716699" y="257416"/>
                  </a:lnTo>
                  <a:lnTo>
                    <a:pt x="693153" y="298831"/>
                  </a:lnTo>
                  <a:lnTo>
                    <a:pt x="672465" y="348983"/>
                  </a:lnTo>
                  <a:lnTo>
                    <a:pt x="663575" y="392480"/>
                  </a:lnTo>
                  <a:lnTo>
                    <a:pt x="666711" y="416928"/>
                  </a:lnTo>
                  <a:lnTo>
                    <a:pt x="677075" y="438645"/>
                  </a:lnTo>
                  <a:lnTo>
                    <a:pt x="693648" y="456107"/>
                  </a:lnTo>
                  <a:lnTo>
                    <a:pt x="715340" y="467779"/>
                  </a:lnTo>
                  <a:lnTo>
                    <a:pt x="715340" y="556069"/>
                  </a:lnTo>
                  <a:lnTo>
                    <a:pt x="688174" y="544360"/>
                  </a:lnTo>
                  <a:lnTo>
                    <a:pt x="660196" y="534860"/>
                  </a:lnTo>
                  <a:lnTo>
                    <a:pt x="631558" y="527621"/>
                  </a:lnTo>
                  <a:lnTo>
                    <a:pt x="602399" y="522655"/>
                  </a:lnTo>
                  <a:lnTo>
                    <a:pt x="602399" y="336575"/>
                  </a:lnTo>
                  <a:lnTo>
                    <a:pt x="632790" y="323253"/>
                  </a:lnTo>
                  <a:lnTo>
                    <a:pt x="657085" y="298513"/>
                  </a:lnTo>
                  <a:lnTo>
                    <a:pt x="673176" y="263969"/>
                  </a:lnTo>
                  <a:lnTo>
                    <a:pt x="679005" y="221259"/>
                  </a:lnTo>
                  <a:lnTo>
                    <a:pt x="671283" y="171284"/>
                  </a:lnTo>
                  <a:lnTo>
                    <a:pt x="652005" y="113042"/>
                  </a:lnTo>
                  <a:lnTo>
                    <a:pt x="627049" y="57670"/>
                  </a:lnTo>
                  <a:lnTo>
                    <a:pt x="602272" y="16268"/>
                  </a:lnTo>
                  <a:lnTo>
                    <a:pt x="583565" y="0"/>
                  </a:lnTo>
                  <a:lnTo>
                    <a:pt x="564857" y="16268"/>
                  </a:lnTo>
                  <a:lnTo>
                    <a:pt x="540092" y="57670"/>
                  </a:lnTo>
                  <a:lnTo>
                    <a:pt x="515137" y="113042"/>
                  </a:lnTo>
                  <a:lnTo>
                    <a:pt x="495858" y="171284"/>
                  </a:lnTo>
                  <a:lnTo>
                    <a:pt x="488124" y="221259"/>
                  </a:lnTo>
                  <a:lnTo>
                    <a:pt x="493953" y="263918"/>
                  </a:lnTo>
                  <a:lnTo>
                    <a:pt x="510057" y="298361"/>
                  </a:lnTo>
                  <a:lnTo>
                    <a:pt x="534352" y="323088"/>
                  </a:lnTo>
                  <a:lnTo>
                    <a:pt x="564743" y="336575"/>
                  </a:lnTo>
                  <a:lnTo>
                    <a:pt x="564743" y="519264"/>
                  </a:lnTo>
                  <a:lnTo>
                    <a:pt x="493903" y="521893"/>
                  </a:lnTo>
                  <a:lnTo>
                    <a:pt x="444512" y="530961"/>
                  </a:lnTo>
                  <a:lnTo>
                    <a:pt x="398754" y="545655"/>
                  </a:lnTo>
                  <a:lnTo>
                    <a:pt x="357670" y="565658"/>
                  </a:lnTo>
                  <a:lnTo>
                    <a:pt x="311886" y="597725"/>
                  </a:lnTo>
                  <a:lnTo>
                    <a:pt x="281813" y="614591"/>
                  </a:lnTo>
                  <a:lnTo>
                    <a:pt x="231965" y="635673"/>
                  </a:lnTo>
                  <a:lnTo>
                    <a:pt x="162306" y="655472"/>
                  </a:lnTo>
                  <a:lnTo>
                    <a:pt x="72758" y="668464"/>
                  </a:lnTo>
                  <a:lnTo>
                    <a:pt x="0" y="668274"/>
                  </a:lnTo>
                  <a:lnTo>
                    <a:pt x="0" y="771817"/>
                  </a:lnTo>
                  <a:lnTo>
                    <a:pt x="809459" y="771817"/>
                  </a:lnTo>
                  <a:lnTo>
                    <a:pt x="809459" y="62318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24025" y="5737031"/>
              <a:ext cx="244721" cy="24582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62770" y="5579092"/>
              <a:ext cx="752990" cy="83024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0901426" y="5963056"/>
              <a:ext cx="688340" cy="438150"/>
            </a:xfrm>
            <a:custGeom>
              <a:avLst/>
              <a:gdLst/>
              <a:ahLst/>
              <a:cxnLst/>
              <a:rect l="l" t="t" r="r" b="b"/>
              <a:pathLst>
                <a:path w="688340" h="438150">
                  <a:moveTo>
                    <a:pt x="531368" y="418490"/>
                  </a:moveTo>
                  <a:lnTo>
                    <a:pt x="530313" y="415086"/>
                  </a:lnTo>
                  <a:lnTo>
                    <a:pt x="528294" y="412267"/>
                  </a:lnTo>
                  <a:lnTo>
                    <a:pt x="528294" y="411797"/>
                  </a:lnTo>
                  <a:lnTo>
                    <a:pt x="394081" y="193509"/>
                  </a:lnTo>
                  <a:lnTo>
                    <a:pt x="390779" y="188150"/>
                  </a:lnTo>
                  <a:lnTo>
                    <a:pt x="351993" y="125069"/>
                  </a:lnTo>
                  <a:lnTo>
                    <a:pt x="351993" y="188150"/>
                  </a:lnTo>
                  <a:lnTo>
                    <a:pt x="304457" y="159067"/>
                  </a:lnTo>
                  <a:lnTo>
                    <a:pt x="265772" y="193509"/>
                  </a:lnTo>
                  <a:lnTo>
                    <a:pt x="259765" y="188150"/>
                  </a:lnTo>
                  <a:lnTo>
                    <a:pt x="227190" y="159067"/>
                  </a:lnTo>
                  <a:lnTo>
                    <a:pt x="179565" y="188150"/>
                  </a:lnTo>
                  <a:lnTo>
                    <a:pt x="265772" y="46964"/>
                  </a:lnTo>
                  <a:lnTo>
                    <a:pt x="351993" y="188150"/>
                  </a:lnTo>
                  <a:lnTo>
                    <a:pt x="351993" y="125069"/>
                  </a:lnTo>
                  <a:lnTo>
                    <a:pt x="303974" y="46964"/>
                  </a:lnTo>
                  <a:lnTo>
                    <a:pt x="279146" y="6578"/>
                  </a:lnTo>
                  <a:lnTo>
                    <a:pt x="274281" y="2146"/>
                  </a:lnTo>
                  <a:lnTo>
                    <a:pt x="268312" y="0"/>
                  </a:lnTo>
                  <a:lnTo>
                    <a:pt x="261962" y="241"/>
                  </a:lnTo>
                  <a:lnTo>
                    <a:pt x="255993" y="2997"/>
                  </a:lnTo>
                  <a:lnTo>
                    <a:pt x="3365" y="411797"/>
                  </a:lnTo>
                  <a:lnTo>
                    <a:pt x="0" y="423494"/>
                  </a:lnTo>
                  <a:lnTo>
                    <a:pt x="1828" y="429310"/>
                  </a:lnTo>
                  <a:lnTo>
                    <a:pt x="5892" y="434149"/>
                  </a:lnTo>
                  <a:lnTo>
                    <a:pt x="8966" y="436587"/>
                  </a:lnTo>
                  <a:lnTo>
                    <a:pt x="12814" y="437819"/>
                  </a:lnTo>
                  <a:lnTo>
                    <a:pt x="16725" y="437591"/>
                  </a:lnTo>
                  <a:lnTo>
                    <a:pt x="514921" y="437591"/>
                  </a:lnTo>
                  <a:lnTo>
                    <a:pt x="523760" y="437794"/>
                  </a:lnTo>
                  <a:lnTo>
                    <a:pt x="523976" y="437591"/>
                  </a:lnTo>
                  <a:lnTo>
                    <a:pt x="531075" y="430784"/>
                  </a:lnTo>
                  <a:lnTo>
                    <a:pt x="531368" y="418490"/>
                  </a:lnTo>
                  <a:close/>
                </a:path>
                <a:path w="688340" h="438150">
                  <a:moveTo>
                    <a:pt x="688238" y="417715"/>
                  </a:moveTo>
                  <a:lnTo>
                    <a:pt x="685177" y="412546"/>
                  </a:lnTo>
                  <a:lnTo>
                    <a:pt x="685025" y="412076"/>
                  </a:lnTo>
                  <a:lnTo>
                    <a:pt x="528853" y="162166"/>
                  </a:lnTo>
                  <a:lnTo>
                    <a:pt x="524598" y="157657"/>
                  </a:lnTo>
                  <a:lnTo>
                    <a:pt x="519137" y="155206"/>
                  </a:lnTo>
                  <a:lnTo>
                    <a:pt x="513156" y="154978"/>
                  </a:lnTo>
                  <a:lnTo>
                    <a:pt x="507339" y="157149"/>
                  </a:lnTo>
                  <a:lnTo>
                    <a:pt x="503580" y="160134"/>
                  </a:lnTo>
                  <a:lnTo>
                    <a:pt x="456844" y="235686"/>
                  </a:lnTo>
                  <a:lnTo>
                    <a:pt x="554736" y="394665"/>
                  </a:lnTo>
                  <a:lnTo>
                    <a:pt x="559854" y="404710"/>
                  </a:lnTo>
                  <a:lnTo>
                    <a:pt x="562406" y="415531"/>
                  </a:lnTo>
                  <a:lnTo>
                    <a:pt x="562343" y="426643"/>
                  </a:lnTo>
                  <a:lnTo>
                    <a:pt x="559638" y="437591"/>
                  </a:lnTo>
                  <a:lnTo>
                    <a:pt x="676630" y="437781"/>
                  </a:lnTo>
                  <a:lnTo>
                    <a:pt x="682269" y="434581"/>
                  </a:lnTo>
                  <a:lnTo>
                    <a:pt x="688238" y="424129"/>
                  </a:lnTo>
                  <a:lnTo>
                    <a:pt x="688238" y="4177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867426" y="5705569"/>
              <a:ext cx="354470" cy="21501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480862" y="6056721"/>
              <a:ext cx="151790" cy="8553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1254745" y="5651731"/>
              <a:ext cx="264160" cy="382270"/>
            </a:xfrm>
            <a:custGeom>
              <a:avLst/>
              <a:gdLst/>
              <a:ahLst/>
              <a:cxnLst/>
              <a:rect l="l" t="t" r="r" b="b"/>
              <a:pathLst>
                <a:path w="264159" h="382270">
                  <a:moveTo>
                    <a:pt x="171920" y="381809"/>
                  </a:moveTo>
                  <a:lnTo>
                    <a:pt x="163398" y="381809"/>
                  </a:lnTo>
                  <a:lnTo>
                    <a:pt x="171634" y="382076"/>
                  </a:lnTo>
                  <a:lnTo>
                    <a:pt x="171920" y="381809"/>
                  </a:lnTo>
                  <a:close/>
                </a:path>
                <a:path w="264159" h="382270">
                  <a:moveTo>
                    <a:pt x="178835" y="315920"/>
                  </a:moveTo>
                  <a:lnTo>
                    <a:pt x="84711" y="315920"/>
                  </a:lnTo>
                  <a:lnTo>
                    <a:pt x="84716" y="367408"/>
                  </a:lnTo>
                  <a:lnTo>
                    <a:pt x="84868" y="375393"/>
                  </a:lnTo>
                  <a:lnTo>
                    <a:pt x="91692" y="381966"/>
                  </a:lnTo>
                  <a:lnTo>
                    <a:pt x="100084" y="381809"/>
                  </a:lnTo>
                  <a:lnTo>
                    <a:pt x="171920" y="381809"/>
                  </a:lnTo>
                  <a:lnTo>
                    <a:pt x="178529" y="375636"/>
                  </a:lnTo>
                  <a:lnTo>
                    <a:pt x="178835" y="367408"/>
                  </a:lnTo>
                  <a:lnTo>
                    <a:pt x="178835" y="315920"/>
                  </a:lnTo>
                  <a:close/>
                </a:path>
                <a:path w="264159" h="382270">
                  <a:moveTo>
                    <a:pt x="122360" y="297095"/>
                  </a:moveTo>
                  <a:lnTo>
                    <a:pt x="103536" y="297095"/>
                  </a:lnTo>
                  <a:lnTo>
                    <a:pt x="103536" y="315920"/>
                  </a:lnTo>
                  <a:lnTo>
                    <a:pt x="122360" y="315920"/>
                  </a:lnTo>
                  <a:lnTo>
                    <a:pt x="122360" y="297095"/>
                  </a:lnTo>
                  <a:close/>
                </a:path>
                <a:path w="264159" h="382270">
                  <a:moveTo>
                    <a:pt x="160010" y="297095"/>
                  </a:moveTo>
                  <a:lnTo>
                    <a:pt x="141185" y="297095"/>
                  </a:lnTo>
                  <a:lnTo>
                    <a:pt x="141185" y="315920"/>
                  </a:lnTo>
                  <a:lnTo>
                    <a:pt x="160010" y="315920"/>
                  </a:lnTo>
                  <a:lnTo>
                    <a:pt x="160010" y="297095"/>
                  </a:lnTo>
                  <a:close/>
                </a:path>
                <a:path w="264159" h="382270">
                  <a:moveTo>
                    <a:pt x="131773" y="0"/>
                  </a:moveTo>
                  <a:lnTo>
                    <a:pt x="78543" y="8268"/>
                  </a:lnTo>
                  <a:lnTo>
                    <a:pt x="36872" y="31465"/>
                  </a:lnTo>
                  <a:lnTo>
                    <a:pt x="9709" y="67175"/>
                  </a:lnTo>
                  <a:lnTo>
                    <a:pt x="0" y="112983"/>
                  </a:lnTo>
                  <a:lnTo>
                    <a:pt x="14412" y="158093"/>
                  </a:lnTo>
                  <a:lnTo>
                    <a:pt x="46473" y="206027"/>
                  </a:lnTo>
                  <a:lnTo>
                    <a:pt x="79416" y="249796"/>
                  </a:lnTo>
                  <a:lnTo>
                    <a:pt x="96476" y="282411"/>
                  </a:lnTo>
                  <a:lnTo>
                    <a:pt x="99865" y="297095"/>
                  </a:lnTo>
                  <a:lnTo>
                    <a:pt x="163681" y="297095"/>
                  </a:lnTo>
                  <a:lnTo>
                    <a:pt x="167069" y="282411"/>
                  </a:lnTo>
                  <a:lnTo>
                    <a:pt x="174159" y="268857"/>
                  </a:lnTo>
                  <a:lnTo>
                    <a:pt x="106265" y="268857"/>
                  </a:lnTo>
                  <a:lnTo>
                    <a:pt x="102321" y="261553"/>
                  </a:lnTo>
                  <a:lnTo>
                    <a:pt x="98218" y="253773"/>
                  </a:lnTo>
                  <a:lnTo>
                    <a:pt x="93903" y="245534"/>
                  </a:lnTo>
                  <a:lnTo>
                    <a:pt x="89323" y="236854"/>
                  </a:lnTo>
                  <a:lnTo>
                    <a:pt x="73685" y="206782"/>
                  </a:lnTo>
                  <a:lnTo>
                    <a:pt x="58439" y="175166"/>
                  </a:lnTo>
                  <a:lnTo>
                    <a:pt x="46916" y="145191"/>
                  </a:lnTo>
                  <a:lnTo>
                    <a:pt x="42355" y="120043"/>
                  </a:lnTo>
                  <a:lnTo>
                    <a:pt x="47948" y="78808"/>
                  </a:lnTo>
                  <a:lnTo>
                    <a:pt x="63804" y="46135"/>
                  </a:lnTo>
                  <a:lnTo>
                    <a:pt x="88536" y="23660"/>
                  </a:lnTo>
                  <a:lnTo>
                    <a:pt x="120760" y="13020"/>
                  </a:lnTo>
                  <a:lnTo>
                    <a:pt x="193603" y="13020"/>
                  </a:lnTo>
                  <a:lnTo>
                    <a:pt x="185003" y="8242"/>
                  </a:lnTo>
                  <a:lnTo>
                    <a:pt x="131773" y="0"/>
                  </a:lnTo>
                  <a:close/>
                </a:path>
                <a:path w="264159" h="382270">
                  <a:moveTo>
                    <a:pt x="142503" y="13962"/>
                  </a:moveTo>
                  <a:lnTo>
                    <a:pt x="120760" y="13962"/>
                  </a:lnTo>
                  <a:lnTo>
                    <a:pt x="105514" y="26191"/>
                  </a:lnTo>
                  <a:lnTo>
                    <a:pt x="94088" y="48259"/>
                  </a:lnTo>
                  <a:lnTo>
                    <a:pt x="86915" y="79417"/>
                  </a:lnTo>
                  <a:lnTo>
                    <a:pt x="84429" y="118913"/>
                  </a:lnTo>
                  <a:lnTo>
                    <a:pt x="87886" y="147014"/>
                  </a:lnTo>
                  <a:lnTo>
                    <a:pt x="96382" y="184308"/>
                  </a:lnTo>
                  <a:lnTo>
                    <a:pt x="106947" y="223244"/>
                  </a:lnTo>
                  <a:lnTo>
                    <a:pt x="116807" y="256997"/>
                  </a:lnTo>
                  <a:lnTo>
                    <a:pt x="118058" y="261553"/>
                  </a:lnTo>
                  <a:lnTo>
                    <a:pt x="120196" y="268857"/>
                  </a:lnTo>
                  <a:lnTo>
                    <a:pt x="143068" y="268857"/>
                  </a:lnTo>
                  <a:lnTo>
                    <a:pt x="156363" y="223231"/>
                  </a:lnTo>
                  <a:lnTo>
                    <a:pt x="166957" y="184178"/>
                  </a:lnTo>
                  <a:lnTo>
                    <a:pt x="175379" y="147172"/>
                  </a:lnTo>
                  <a:lnTo>
                    <a:pt x="178835" y="118913"/>
                  </a:lnTo>
                  <a:lnTo>
                    <a:pt x="176348" y="79679"/>
                  </a:lnTo>
                  <a:lnTo>
                    <a:pt x="169175" y="48394"/>
                  </a:lnTo>
                  <a:lnTo>
                    <a:pt x="157749" y="26131"/>
                  </a:lnTo>
                  <a:lnTo>
                    <a:pt x="142503" y="13962"/>
                  </a:lnTo>
                  <a:close/>
                </a:path>
                <a:path w="264159" h="382270">
                  <a:moveTo>
                    <a:pt x="193603" y="13020"/>
                  </a:moveTo>
                  <a:lnTo>
                    <a:pt x="142503" y="13020"/>
                  </a:lnTo>
                  <a:lnTo>
                    <a:pt x="174890" y="23660"/>
                  </a:lnTo>
                  <a:lnTo>
                    <a:pt x="199707" y="46135"/>
                  </a:lnTo>
                  <a:lnTo>
                    <a:pt x="215593" y="78808"/>
                  </a:lnTo>
                  <a:lnTo>
                    <a:pt x="221190" y="120043"/>
                  </a:lnTo>
                  <a:lnTo>
                    <a:pt x="216643" y="145257"/>
                  </a:lnTo>
                  <a:lnTo>
                    <a:pt x="205142" y="175342"/>
                  </a:lnTo>
                  <a:lnTo>
                    <a:pt x="189900" y="206980"/>
                  </a:lnTo>
                  <a:lnTo>
                    <a:pt x="174128" y="236854"/>
                  </a:lnTo>
                  <a:lnTo>
                    <a:pt x="165316" y="253773"/>
                  </a:lnTo>
                  <a:lnTo>
                    <a:pt x="161303" y="261553"/>
                  </a:lnTo>
                  <a:lnTo>
                    <a:pt x="157563" y="268857"/>
                  </a:lnTo>
                  <a:lnTo>
                    <a:pt x="174159" y="268857"/>
                  </a:lnTo>
                  <a:lnTo>
                    <a:pt x="184129" y="249796"/>
                  </a:lnTo>
                  <a:lnTo>
                    <a:pt x="217072" y="206027"/>
                  </a:lnTo>
                  <a:lnTo>
                    <a:pt x="249133" y="158093"/>
                  </a:lnTo>
                  <a:lnTo>
                    <a:pt x="263546" y="112983"/>
                  </a:lnTo>
                  <a:lnTo>
                    <a:pt x="253837" y="67096"/>
                  </a:lnTo>
                  <a:lnTo>
                    <a:pt x="226673" y="31395"/>
                  </a:lnTo>
                  <a:lnTo>
                    <a:pt x="193603" y="13020"/>
                  </a:lnTo>
                  <a:close/>
                </a:path>
                <a:path w="264159" h="382270">
                  <a:moveTo>
                    <a:pt x="142244" y="13020"/>
                  </a:moveTo>
                  <a:lnTo>
                    <a:pt x="121027" y="13020"/>
                  </a:lnTo>
                  <a:lnTo>
                    <a:pt x="121231" y="13256"/>
                  </a:lnTo>
                  <a:lnTo>
                    <a:pt x="121231" y="13726"/>
                  </a:lnTo>
                  <a:lnTo>
                    <a:pt x="121027" y="13962"/>
                  </a:lnTo>
                  <a:lnTo>
                    <a:pt x="142244" y="13962"/>
                  </a:lnTo>
                  <a:lnTo>
                    <a:pt x="142032" y="13726"/>
                  </a:lnTo>
                  <a:lnTo>
                    <a:pt x="142032" y="13256"/>
                  </a:lnTo>
                  <a:lnTo>
                    <a:pt x="142244" y="130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7312266" y="5829718"/>
            <a:ext cx="828675" cy="692150"/>
          </a:xfrm>
          <a:custGeom>
            <a:avLst/>
            <a:gdLst/>
            <a:ahLst/>
            <a:cxnLst/>
            <a:rect l="l" t="t" r="r" b="b"/>
            <a:pathLst>
              <a:path w="828675" h="692150">
                <a:moveTo>
                  <a:pt x="392684" y="692035"/>
                </a:moveTo>
                <a:lnTo>
                  <a:pt x="360222" y="652995"/>
                </a:lnTo>
                <a:lnTo>
                  <a:pt x="327494" y="624497"/>
                </a:lnTo>
                <a:lnTo>
                  <a:pt x="296760" y="605726"/>
                </a:lnTo>
                <a:lnTo>
                  <a:pt x="295516" y="604964"/>
                </a:lnTo>
                <a:lnTo>
                  <a:pt x="265341" y="592823"/>
                </a:lnTo>
                <a:lnTo>
                  <a:pt x="263550" y="592823"/>
                </a:lnTo>
                <a:lnTo>
                  <a:pt x="263550" y="560260"/>
                </a:lnTo>
                <a:lnTo>
                  <a:pt x="310603" y="569671"/>
                </a:lnTo>
                <a:lnTo>
                  <a:pt x="305498" y="560260"/>
                </a:lnTo>
                <a:lnTo>
                  <a:pt x="285051" y="522605"/>
                </a:lnTo>
                <a:lnTo>
                  <a:pt x="276161" y="506234"/>
                </a:lnTo>
                <a:lnTo>
                  <a:pt x="301193" y="513194"/>
                </a:lnTo>
                <a:lnTo>
                  <a:pt x="296621" y="506234"/>
                </a:lnTo>
                <a:lnTo>
                  <a:pt x="287451" y="492302"/>
                </a:lnTo>
                <a:lnTo>
                  <a:pt x="271551" y="468109"/>
                </a:lnTo>
                <a:lnTo>
                  <a:pt x="289801" y="470369"/>
                </a:lnTo>
                <a:lnTo>
                  <a:pt x="288124" y="468109"/>
                </a:lnTo>
                <a:lnTo>
                  <a:pt x="287985" y="467918"/>
                </a:lnTo>
                <a:lnTo>
                  <a:pt x="244716" y="409651"/>
                </a:lnTo>
                <a:lnTo>
                  <a:pt x="235305" y="423405"/>
                </a:lnTo>
                <a:lnTo>
                  <a:pt x="235305" y="560260"/>
                </a:lnTo>
                <a:lnTo>
                  <a:pt x="235305" y="590473"/>
                </a:lnTo>
                <a:lnTo>
                  <a:pt x="209003" y="590892"/>
                </a:lnTo>
                <a:lnTo>
                  <a:pt x="182880" y="593585"/>
                </a:lnTo>
                <a:lnTo>
                  <a:pt x="157086" y="598538"/>
                </a:lnTo>
                <a:lnTo>
                  <a:pt x="131775" y="605726"/>
                </a:lnTo>
                <a:lnTo>
                  <a:pt x="131775" y="522605"/>
                </a:lnTo>
                <a:lnTo>
                  <a:pt x="205663" y="531075"/>
                </a:lnTo>
                <a:lnTo>
                  <a:pt x="188252" y="569671"/>
                </a:lnTo>
                <a:lnTo>
                  <a:pt x="235305" y="560260"/>
                </a:lnTo>
                <a:lnTo>
                  <a:pt x="235305" y="423405"/>
                </a:lnTo>
                <a:lnTo>
                  <a:pt x="203301" y="470179"/>
                </a:lnTo>
                <a:lnTo>
                  <a:pt x="221475" y="467918"/>
                </a:lnTo>
                <a:lnTo>
                  <a:pt x="205473" y="492302"/>
                </a:lnTo>
                <a:lnTo>
                  <a:pt x="170180" y="435825"/>
                </a:lnTo>
                <a:lnTo>
                  <a:pt x="208953" y="446278"/>
                </a:lnTo>
                <a:lnTo>
                  <a:pt x="202082" y="435825"/>
                </a:lnTo>
                <a:lnTo>
                  <a:pt x="201968" y="435635"/>
                </a:lnTo>
                <a:lnTo>
                  <a:pt x="163118" y="376529"/>
                </a:lnTo>
                <a:lnTo>
                  <a:pt x="191350" y="380009"/>
                </a:lnTo>
                <a:lnTo>
                  <a:pt x="188963" y="376529"/>
                </a:lnTo>
                <a:lnTo>
                  <a:pt x="188836" y="376339"/>
                </a:lnTo>
                <a:lnTo>
                  <a:pt x="124333" y="282206"/>
                </a:lnTo>
                <a:lnTo>
                  <a:pt x="57315" y="379818"/>
                </a:lnTo>
                <a:lnTo>
                  <a:pt x="85559" y="376339"/>
                </a:lnTo>
                <a:lnTo>
                  <a:pt x="39725" y="446087"/>
                </a:lnTo>
                <a:lnTo>
                  <a:pt x="78498" y="435635"/>
                </a:lnTo>
                <a:lnTo>
                  <a:pt x="15062" y="533336"/>
                </a:lnTo>
                <a:lnTo>
                  <a:pt x="103530" y="522605"/>
                </a:lnTo>
                <a:lnTo>
                  <a:pt x="103530" y="616737"/>
                </a:lnTo>
                <a:lnTo>
                  <a:pt x="74917" y="631583"/>
                </a:lnTo>
                <a:lnTo>
                  <a:pt x="47993" y="649185"/>
                </a:lnTo>
                <a:lnTo>
                  <a:pt x="22948" y="669378"/>
                </a:lnTo>
                <a:lnTo>
                  <a:pt x="0" y="692035"/>
                </a:lnTo>
                <a:lnTo>
                  <a:pt x="392684" y="692035"/>
                </a:lnTo>
                <a:close/>
              </a:path>
              <a:path w="828675" h="692150">
                <a:moveTo>
                  <a:pt x="828294" y="692035"/>
                </a:moveTo>
                <a:lnTo>
                  <a:pt x="802551" y="664121"/>
                </a:lnTo>
                <a:lnTo>
                  <a:pt x="771334" y="638302"/>
                </a:lnTo>
                <a:lnTo>
                  <a:pt x="735507" y="614908"/>
                </a:lnTo>
                <a:lnTo>
                  <a:pt x="695947" y="594245"/>
                </a:lnTo>
                <a:lnTo>
                  <a:pt x="695947" y="579081"/>
                </a:lnTo>
                <a:lnTo>
                  <a:pt x="695947" y="518934"/>
                </a:lnTo>
                <a:lnTo>
                  <a:pt x="806564" y="528345"/>
                </a:lnTo>
                <a:lnTo>
                  <a:pt x="800442" y="518934"/>
                </a:lnTo>
                <a:lnTo>
                  <a:pt x="740829" y="427253"/>
                </a:lnTo>
                <a:lnTo>
                  <a:pt x="732751" y="414832"/>
                </a:lnTo>
                <a:lnTo>
                  <a:pt x="777938" y="426974"/>
                </a:lnTo>
                <a:lnTo>
                  <a:pt x="769975" y="414832"/>
                </a:lnTo>
                <a:lnTo>
                  <a:pt x="724750" y="345833"/>
                </a:lnTo>
                <a:lnTo>
                  <a:pt x="757618" y="349986"/>
                </a:lnTo>
                <a:lnTo>
                  <a:pt x="754773" y="345833"/>
                </a:lnTo>
                <a:lnTo>
                  <a:pt x="749719" y="338493"/>
                </a:lnTo>
                <a:lnTo>
                  <a:pt x="719747" y="294919"/>
                </a:lnTo>
                <a:lnTo>
                  <a:pt x="679475" y="236372"/>
                </a:lnTo>
                <a:lnTo>
                  <a:pt x="658863" y="266471"/>
                </a:lnTo>
                <a:lnTo>
                  <a:pt x="658863" y="518934"/>
                </a:lnTo>
                <a:lnTo>
                  <a:pt x="658863" y="579081"/>
                </a:lnTo>
                <a:lnTo>
                  <a:pt x="622173" y="566648"/>
                </a:lnTo>
                <a:lnTo>
                  <a:pt x="584758" y="556793"/>
                </a:lnTo>
                <a:lnTo>
                  <a:pt x="546735" y="549529"/>
                </a:lnTo>
                <a:lnTo>
                  <a:pt x="508266" y="544918"/>
                </a:lnTo>
                <a:lnTo>
                  <a:pt x="508266" y="427253"/>
                </a:lnTo>
                <a:lnTo>
                  <a:pt x="606717" y="444855"/>
                </a:lnTo>
                <a:lnTo>
                  <a:pt x="552411" y="528345"/>
                </a:lnTo>
                <a:lnTo>
                  <a:pt x="658863" y="518934"/>
                </a:lnTo>
                <a:lnTo>
                  <a:pt x="658863" y="266471"/>
                </a:lnTo>
                <a:lnTo>
                  <a:pt x="639381" y="294919"/>
                </a:lnTo>
                <a:lnTo>
                  <a:pt x="637032" y="291325"/>
                </a:lnTo>
                <a:lnTo>
                  <a:pt x="637032" y="298310"/>
                </a:lnTo>
                <a:lnTo>
                  <a:pt x="609549" y="338493"/>
                </a:lnTo>
                <a:lnTo>
                  <a:pt x="572084" y="280885"/>
                </a:lnTo>
                <a:lnTo>
                  <a:pt x="571893" y="280606"/>
                </a:lnTo>
                <a:lnTo>
                  <a:pt x="637032" y="298310"/>
                </a:lnTo>
                <a:lnTo>
                  <a:pt x="637032" y="291325"/>
                </a:lnTo>
                <a:lnTo>
                  <a:pt x="630047" y="280606"/>
                </a:lnTo>
                <a:lnTo>
                  <a:pt x="559562" y="172554"/>
                </a:lnTo>
                <a:lnTo>
                  <a:pt x="610577" y="178955"/>
                </a:lnTo>
                <a:lnTo>
                  <a:pt x="606247" y="172554"/>
                </a:lnTo>
                <a:lnTo>
                  <a:pt x="489445" y="0"/>
                </a:lnTo>
                <a:lnTo>
                  <a:pt x="368300" y="178854"/>
                </a:lnTo>
                <a:lnTo>
                  <a:pt x="419315" y="172453"/>
                </a:lnTo>
                <a:lnTo>
                  <a:pt x="336397" y="299720"/>
                </a:lnTo>
                <a:lnTo>
                  <a:pt x="406514" y="280885"/>
                </a:lnTo>
                <a:lnTo>
                  <a:pt x="291782" y="459168"/>
                </a:lnTo>
                <a:lnTo>
                  <a:pt x="461200" y="427253"/>
                </a:lnTo>
                <a:lnTo>
                  <a:pt x="461200" y="543128"/>
                </a:lnTo>
                <a:lnTo>
                  <a:pt x="420243" y="546138"/>
                </a:lnTo>
                <a:lnTo>
                  <a:pt x="381406" y="553516"/>
                </a:lnTo>
                <a:lnTo>
                  <a:pt x="345401" y="565543"/>
                </a:lnTo>
                <a:lnTo>
                  <a:pt x="312966" y="582472"/>
                </a:lnTo>
                <a:lnTo>
                  <a:pt x="341515" y="599922"/>
                </a:lnTo>
                <a:lnTo>
                  <a:pt x="370357" y="623455"/>
                </a:lnTo>
                <a:lnTo>
                  <a:pt x="398945" y="653884"/>
                </a:lnTo>
                <a:lnTo>
                  <a:pt x="426758" y="692035"/>
                </a:lnTo>
                <a:lnTo>
                  <a:pt x="828294" y="6920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0227" y="672236"/>
            <a:ext cx="4809490" cy="507873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2800" b="1" spc="-100" dirty="0">
                <a:solidFill>
                  <a:srgbClr val="FFFFFF"/>
                </a:solidFill>
                <a:latin typeface="Tahoma"/>
                <a:cs typeface="Tahoma"/>
              </a:rPr>
              <a:t>Kartkówk</a:t>
            </a:r>
            <a:r>
              <a:rPr sz="2800" b="1" spc="-9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800" b="1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17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8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6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800" b="1" spc="-7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800" b="1" spc="-80" dirty="0">
                <a:solidFill>
                  <a:srgbClr val="FFFFFF"/>
                </a:solidFill>
                <a:latin typeface="Tahoma"/>
                <a:cs typeface="Tahoma"/>
              </a:rPr>
              <a:t>rawdzian</a:t>
            </a:r>
            <a:endParaRPr sz="2800">
              <a:latin typeface="Tahoma"/>
              <a:cs typeface="Tahoma"/>
            </a:endParaRPr>
          </a:p>
          <a:p>
            <a:pPr marL="361950" marR="1119505" indent="-287020">
              <a:lnSpc>
                <a:spcPct val="100000"/>
              </a:lnSpc>
              <a:spcBef>
                <a:spcPts val="775"/>
              </a:spcBef>
            </a:pPr>
            <a:r>
              <a:rPr sz="2250" spc="75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2250" spc="-36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800" spc="114" dirty="0">
                <a:solidFill>
                  <a:srgbClr val="3D5E08"/>
                </a:solidFill>
                <a:latin typeface="Verdana"/>
                <a:cs typeface="Verdana"/>
              </a:rPr>
              <a:t>prac</a:t>
            </a:r>
            <a:r>
              <a:rPr sz="2800" spc="13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p</a:t>
            </a: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10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2800" spc="-13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15" dirty="0">
                <a:solidFill>
                  <a:srgbClr val="3D5E08"/>
                </a:solidFill>
                <a:latin typeface="Verdana"/>
                <a:cs typeface="Verdana"/>
              </a:rPr>
              <a:t>mna  sprawdzająca </a:t>
            </a:r>
            <a:r>
              <a:rPr sz="2800" spc="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110" dirty="0">
                <a:solidFill>
                  <a:srgbClr val="3D5E08"/>
                </a:solidFill>
                <a:latin typeface="Verdana"/>
                <a:cs typeface="Verdana"/>
              </a:rPr>
              <a:t>adom</a:t>
            </a:r>
            <a:r>
              <a:rPr sz="2800" spc="10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800" spc="-100" dirty="0">
                <a:solidFill>
                  <a:srgbClr val="3D5E08"/>
                </a:solidFill>
                <a:latin typeface="Verdana"/>
                <a:cs typeface="Verdana"/>
              </a:rPr>
              <a:t>śc</a:t>
            </a:r>
            <a:r>
              <a:rPr sz="2800" spc="-5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65" dirty="0">
                <a:solidFill>
                  <a:srgbClr val="3D5E08"/>
                </a:solidFill>
                <a:latin typeface="Verdana"/>
                <a:cs typeface="Verdana"/>
              </a:rPr>
              <a:t>uczn</a:t>
            </a:r>
            <a:r>
              <a:rPr sz="2800" spc="-2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229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endParaRPr sz="2800">
              <a:latin typeface="Verdana"/>
              <a:cs typeface="Verdana"/>
            </a:endParaRPr>
          </a:p>
          <a:p>
            <a:pPr marL="361950">
              <a:lnSpc>
                <a:spcPct val="100000"/>
              </a:lnSpc>
            </a:pP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trwa</a:t>
            </a:r>
            <a:r>
              <a:rPr sz="2800" spc="-7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254" dirty="0">
                <a:solidFill>
                  <a:srgbClr val="3D5E08"/>
                </a:solidFill>
                <a:latin typeface="Verdana"/>
                <a:cs typeface="Verdana"/>
              </a:rPr>
              <a:t>ąc</a:t>
            </a:r>
            <a:r>
              <a:rPr sz="2800" spc="28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80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60" dirty="0">
                <a:solidFill>
                  <a:srgbClr val="3D5E08"/>
                </a:solidFill>
                <a:latin typeface="Verdana"/>
                <a:cs typeface="Verdana"/>
              </a:rPr>
              <a:t>ęcej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800" spc="-8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285" dirty="0">
                <a:solidFill>
                  <a:srgbClr val="3D5E08"/>
                </a:solidFill>
                <a:latin typeface="Verdana"/>
                <a:cs typeface="Verdana"/>
              </a:rPr>
              <a:t>ż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40" dirty="0">
                <a:solidFill>
                  <a:srgbClr val="3D5E08"/>
                </a:solidFill>
                <a:latin typeface="Verdana"/>
                <a:cs typeface="Verdana"/>
              </a:rPr>
              <a:t>25</a:t>
            </a:r>
            <a:endParaRPr sz="2800">
              <a:latin typeface="Verdana"/>
              <a:cs typeface="Verdana"/>
            </a:endParaRPr>
          </a:p>
          <a:p>
            <a:pPr marL="361950">
              <a:lnSpc>
                <a:spcPct val="100000"/>
              </a:lnSpc>
            </a:pP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minut.</a:t>
            </a:r>
            <a:endParaRPr sz="2800">
              <a:latin typeface="Verdana"/>
              <a:cs typeface="Verdana"/>
            </a:endParaRPr>
          </a:p>
          <a:p>
            <a:pPr marL="361950" marR="1118870" indent="-287020">
              <a:lnSpc>
                <a:spcPct val="100000"/>
              </a:lnSpc>
              <a:spcBef>
                <a:spcPts val="1275"/>
              </a:spcBef>
            </a:pPr>
            <a:r>
              <a:rPr sz="2250" spc="75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2250" spc="-365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800" spc="114" dirty="0">
                <a:solidFill>
                  <a:srgbClr val="3D5E08"/>
                </a:solidFill>
                <a:latin typeface="Verdana"/>
                <a:cs typeface="Verdana"/>
              </a:rPr>
              <a:t>prac</a:t>
            </a:r>
            <a:r>
              <a:rPr sz="2800" spc="13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p</a:t>
            </a: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10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2800" spc="-13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800" spc="15" dirty="0">
                <a:solidFill>
                  <a:srgbClr val="3D5E08"/>
                </a:solidFill>
                <a:latin typeface="Verdana"/>
                <a:cs typeface="Verdana"/>
              </a:rPr>
              <a:t>mna  sprawdzająca </a:t>
            </a:r>
            <a:r>
              <a:rPr sz="2800" spc="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85" dirty="0">
                <a:solidFill>
                  <a:srgbClr val="3D5E08"/>
                </a:solidFill>
                <a:latin typeface="Verdana"/>
                <a:cs typeface="Verdana"/>
              </a:rPr>
              <a:t>ado</a:t>
            </a:r>
            <a:r>
              <a:rPr sz="2800" spc="155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ości</a:t>
            </a:r>
            <a:r>
              <a:rPr sz="28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65" dirty="0">
                <a:solidFill>
                  <a:srgbClr val="3D5E08"/>
                </a:solidFill>
                <a:latin typeface="Verdana"/>
                <a:cs typeface="Verdana"/>
              </a:rPr>
              <a:t>uczn</a:t>
            </a:r>
            <a:r>
              <a:rPr sz="2800" spc="-1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225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endParaRPr sz="2800">
              <a:latin typeface="Verdana"/>
              <a:cs typeface="Verdana"/>
            </a:endParaRPr>
          </a:p>
          <a:p>
            <a:pPr marL="361950">
              <a:lnSpc>
                <a:spcPct val="100000"/>
              </a:lnSpc>
            </a:pP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trwa</a:t>
            </a:r>
            <a:r>
              <a:rPr sz="2800" spc="-80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254" dirty="0">
                <a:solidFill>
                  <a:srgbClr val="3D5E08"/>
                </a:solidFill>
                <a:latin typeface="Verdana"/>
                <a:cs typeface="Verdana"/>
              </a:rPr>
              <a:t>ąc</a:t>
            </a:r>
            <a:r>
              <a:rPr sz="2800" spc="280" dirty="0">
                <a:solidFill>
                  <a:srgbClr val="3D5E08"/>
                </a:solidFill>
                <a:latin typeface="Verdana"/>
                <a:cs typeface="Verdana"/>
              </a:rPr>
              <a:t>a</a:t>
            </a:r>
            <a:r>
              <a:rPr sz="28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240" dirty="0">
                <a:solidFill>
                  <a:srgbClr val="3D5E08"/>
                </a:solidFill>
                <a:latin typeface="Verdana"/>
                <a:cs typeface="Verdana"/>
              </a:rPr>
              <a:t>co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95" dirty="0">
                <a:solidFill>
                  <a:srgbClr val="3D5E08"/>
                </a:solidFill>
                <a:latin typeface="Verdana"/>
                <a:cs typeface="Verdana"/>
              </a:rPr>
              <a:t>na</a:t>
            </a:r>
            <a:r>
              <a:rPr sz="2800" spc="-45" dirty="0">
                <a:solidFill>
                  <a:srgbClr val="3D5E08"/>
                </a:solidFill>
                <a:latin typeface="Verdana"/>
                <a:cs typeface="Verdana"/>
              </a:rPr>
              <a:t>j</a:t>
            </a:r>
            <a:r>
              <a:rPr sz="2800" spc="-160" dirty="0">
                <a:solidFill>
                  <a:srgbClr val="3D5E08"/>
                </a:solidFill>
                <a:latin typeface="Verdana"/>
                <a:cs typeface="Verdana"/>
              </a:rPr>
              <a:t>mn</a:t>
            </a:r>
            <a:r>
              <a:rPr sz="2800" spc="-4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800" spc="-125" dirty="0">
                <a:solidFill>
                  <a:srgbClr val="3D5E08"/>
                </a:solidFill>
                <a:latin typeface="Verdana"/>
                <a:cs typeface="Verdana"/>
              </a:rPr>
              <a:t>ej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40" dirty="0">
                <a:solidFill>
                  <a:srgbClr val="3D5E08"/>
                </a:solidFill>
                <a:latin typeface="Verdana"/>
                <a:cs typeface="Verdana"/>
              </a:rPr>
              <a:t>4</a:t>
            </a:r>
            <a:r>
              <a:rPr sz="2800" spc="-229" dirty="0">
                <a:solidFill>
                  <a:srgbClr val="3D5E08"/>
                </a:solidFill>
                <a:latin typeface="Verdana"/>
                <a:cs typeface="Verdana"/>
              </a:rPr>
              <a:t>5</a:t>
            </a:r>
            <a:endParaRPr sz="2800">
              <a:latin typeface="Verdana"/>
              <a:cs typeface="Verdana"/>
            </a:endParaRPr>
          </a:p>
          <a:p>
            <a:pPr marL="361950">
              <a:lnSpc>
                <a:spcPct val="100000"/>
              </a:lnSpc>
              <a:spcBef>
                <a:spcPts val="5"/>
              </a:spcBef>
            </a:pPr>
            <a:r>
              <a:rPr sz="2800" spc="-140" dirty="0">
                <a:solidFill>
                  <a:srgbClr val="3D5E08"/>
                </a:solidFill>
                <a:latin typeface="Verdana"/>
                <a:cs typeface="Verdana"/>
              </a:rPr>
              <a:t>minut.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86069" y="178968"/>
            <a:ext cx="4640580" cy="4868545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370"/>
              </a:spcBef>
            </a:pPr>
            <a:r>
              <a:rPr sz="2800" b="1" spc="65" dirty="0">
                <a:solidFill>
                  <a:srgbClr val="FF0000"/>
                </a:solidFill>
                <a:latin typeface="Tahoma"/>
                <a:cs typeface="Tahoma"/>
              </a:rPr>
              <a:t>Самостійна</a:t>
            </a:r>
            <a:r>
              <a:rPr sz="2800" b="1" spc="-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75" dirty="0">
                <a:solidFill>
                  <a:srgbClr val="FF0000"/>
                </a:solidFill>
                <a:latin typeface="Tahoma"/>
                <a:cs typeface="Tahoma"/>
              </a:rPr>
              <a:t>робота</a:t>
            </a:r>
            <a:endParaRPr sz="2800">
              <a:latin typeface="Tahoma"/>
              <a:cs typeface="Tahoma"/>
            </a:endParaRPr>
          </a:p>
          <a:p>
            <a:pPr marL="20955">
              <a:lnSpc>
                <a:spcPct val="100000"/>
              </a:lnSpc>
              <a:spcBef>
                <a:spcPts val="1275"/>
              </a:spcBef>
            </a:pPr>
            <a:r>
              <a:rPr sz="2800" b="1" spc="-175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800" b="1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-65" dirty="0">
                <a:solidFill>
                  <a:srgbClr val="FF0000"/>
                </a:solidFill>
                <a:latin typeface="Tahoma"/>
                <a:cs typeface="Tahoma"/>
              </a:rPr>
              <a:t>Контрольн</a:t>
            </a:r>
            <a:r>
              <a:rPr sz="2800" b="1" spc="-60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2800" b="1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b="1" spc="75" dirty="0">
                <a:solidFill>
                  <a:srgbClr val="FF0000"/>
                </a:solidFill>
                <a:latin typeface="Tahoma"/>
                <a:cs typeface="Tahoma"/>
              </a:rPr>
              <a:t>робота</a:t>
            </a:r>
            <a:endParaRPr sz="2800">
              <a:latin typeface="Tahoma"/>
              <a:cs typeface="Tahoma"/>
            </a:endParaRPr>
          </a:p>
          <a:p>
            <a:pPr marL="299085" marR="523875" indent="-287020">
              <a:lnSpc>
                <a:spcPct val="100000"/>
              </a:lnSpc>
              <a:spcBef>
                <a:spcPts val="710"/>
              </a:spcBef>
            </a:pPr>
            <a:r>
              <a:rPr sz="2250" spc="75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2250" spc="-36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800" spc="60" dirty="0">
                <a:solidFill>
                  <a:srgbClr val="3D5E08"/>
                </a:solidFill>
                <a:latin typeface="Verdana"/>
                <a:cs typeface="Verdana"/>
              </a:rPr>
              <a:t>пись</a:t>
            </a:r>
            <a:r>
              <a:rPr sz="2800" spc="85" dirty="0">
                <a:solidFill>
                  <a:srgbClr val="3D5E08"/>
                </a:solidFill>
                <a:latin typeface="Verdana"/>
                <a:cs typeface="Verdana"/>
              </a:rPr>
              <a:t>м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ова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35" dirty="0">
                <a:solidFill>
                  <a:srgbClr val="3D5E08"/>
                </a:solidFill>
                <a:latin typeface="Verdana"/>
                <a:cs typeface="Verdana"/>
              </a:rPr>
              <a:t>роб</a:t>
            </a:r>
            <a:r>
              <a:rPr sz="2800" spc="14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800" spc="-100" dirty="0">
                <a:solidFill>
                  <a:srgbClr val="3D5E08"/>
                </a:solidFill>
                <a:latin typeface="Verdana"/>
                <a:cs typeface="Verdana"/>
              </a:rPr>
              <a:t>та,  </a:t>
            </a:r>
            <a:r>
              <a:rPr sz="2800" spc="10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800" spc="5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800" spc="-80" dirty="0">
                <a:solidFill>
                  <a:srgbClr val="3D5E08"/>
                </a:solidFill>
                <a:latin typeface="Verdana"/>
                <a:cs typeface="Verdana"/>
              </a:rPr>
              <a:t>рев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40" dirty="0">
                <a:solidFill>
                  <a:srgbClr val="3D5E08"/>
                </a:solidFill>
                <a:latin typeface="Verdana"/>
                <a:cs typeface="Verdana"/>
              </a:rPr>
              <a:t>рк</a:t>
            </a:r>
            <a:r>
              <a:rPr sz="2800" spc="45" dirty="0">
                <a:solidFill>
                  <a:srgbClr val="3D5E08"/>
                </a:solidFill>
                <a:latin typeface="Verdana"/>
                <a:cs typeface="Verdana"/>
              </a:rPr>
              <a:t>а</a:t>
            </a:r>
            <a:r>
              <a:rPr sz="28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знань</a:t>
            </a:r>
            <a:r>
              <a:rPr sz="2800" spc="-18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65" dirty="0">
                <a:solidFill>
                  <a:srgbClr val="3D5E08"/>
                </a:solidFill>
                <a:latin typeface="Verdana"/>
                <a:cs typeface="Verdana"/>
              </a:rPr>
              <a:t>учн</a:t>
            </a:r>
            <a:r>
              <a:rPr sz="2800" spc="-11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36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endParaRPr sz="2800">
              <a:latin typeface="Verdana"/>
              <a:cs typeface="Verdana"/>
            </a:endParaRPr>
          </a:p>
          <a:p>
            <a:pPr marL="299085" marR="18415">
              <a:lnSpc>
                <a:spcPct val="100000"/>
              </a:lnSpc>
            </a:pPr>
            <a:r>
              <a:rPr sz="2800" spc="-120" dirty="0">
                <a:solidFill>
                  <a:srgbClr val="3D5E08"/>
                </a:solidFill>
                <a:latin typeface="Verdana"/>
                <a:cs typeface="Verdana"/>
              </a:rPr>
              <a:t>тривал</a:t>
            </a:r>
            <a:r>
              <a:rPr sz="2800" spc="-4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0" dirty="0">
                <a:solidFill>
                  <a:srgbClr val="3D5E08"/>
                </a:solidFill>
                <a:latin typeface="Verdana"/>
                <a:cs typeface="Verdana"/>
              </a:rPr>
              <a:t>стю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800" spc="15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45" dirty="0">
                <a:solidFill>
                  <a:srgbClr val="3D5E08"/>
                </a:solidFill>
                <a:latin typeface="Verdana"/>
                <a:cs typeface="Verdana"/>
              </a:rPr>
              <a:t>б</a:t>
            </a:r>
            <a:r>
              <a:rPr sz="2800" spc="-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40" dirty="0">
                <a:solidFill>
                  <a:srgbClr val="3D5E08"/>
                </a:solidFill>
                <a:latin typeface="Verdana"/>
                <a:cs typeface="Verdana"/>
              </a:rPr>
              <a:t>льш</a:t>
            </a:r>
            <a:r>
              <a:rPr sz="2800" spc="-30" dirty="0">
                <a:solidFill>
                  <a:srgbClr val="3D5E08"/>
                </a:solidFill>
                <a:latin typeface="Verdana"/>
                <a:cs typeface="Verdana"/>
              </a:rPr>
              <a:t>е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85" dirty="0">
                <a:solidFill>
                  <a:srgbClr val="3D5E08"/>
                </a:solidFill>
                <a:latin typeface="Verdana"/>
                <a:cs typeface="Verdana"/>
              </a:rPr>
              <a:t>25  </a:t>
            </a:r>
            <a:r>
              <a:rPr sz="2800" spc="-195" dirty="0">
                <a:solidFill>
                  <a:srgbClr val="3D5E08"/>
                </a:solidFill>
                <a:latin typeface="Verdana"/>
                <a:cs typeface="Verdana"/>
              </a:rPr>
              <a:t>хвилин.</a:t>
            </a:r>
            <a:endParaRPr sz="2800">
              <a:latin typeface="Verdana"/>
              <a:cs typeface="Verdana"/>
            </a:endParaRPr>
          </a:p>
          <a:p>
            <a:pPr marL="299085" marR="5080" indent="-287020">
              <a:lnSpc>
                <a:spcPct val="100000"/>
              </a:lnSpc>
              <a:spcBef>
                <a:spcPts val="1275"/>
              </a:spcBef>
            </a:pPr>
            <a:r>
              <a:rPr sz="2250" spc="755" dirty="0">
                <a:solidFill>
                  <a:srgbClr val="FFFFFF"/>
                </a:solidFill>
                <a:latin typeface="Segoe UI Symbol"/>
                <a:cs typeface="Segoe UI Symbol"/>
              </a:rPr>
              <a:t>⯈</a:t>
            </a:r>
            <a:r>
              <a:rPr sz="2250" spc="-360" dirty="0">
                <a:solidFill>
                  <a:srgbClr val="FFFFFF"/>
                </a:solidFill>
                <a:latin typeface="Segoe UI Symbol"/>
                <a:cs typeface="Segoe UI Symbol"/>
              </a:rPr>
              <a:t> </a:t>
            </a:r>
            <a:r>
              <a:rPr sz="2800" spc="60" dirty="0">
                <a:solidFill>
                  <a:srgbClr val="3D5E08"/>
                </a:solidFill>
                <a:latin typeface="Verdana"/>
                <a:cs typeface="Verdana"/>
              </a:rPr>
              <a:t>пись</a:t>
            </a:r>
            <a:r>
              <a:rPr sz="2800" spc="85" dirty="0">
                <a:solidFill>
                  <a:srgbClr val="3D5E08"/>
                </a:solidFill>
                <a:latin typeface="Verdana"/>
                <a:cs typeface="Verdana"/>
              </a:rPr>
              <a:t>м</a:t>
            </a:r>
            <a:r>
              <a:rPr sz="2800" dirty="0">
                <a:solidFill>
                  <a:srgbClr val="3D5E08"/>
                </a:solidFill>
                <a:latin typeface="Verdana"/>
                <a:cs typeface="Verdana"/>
              </a:rPr>
              <a:t>ова  </a:t>
            </a:r>
            <a:r>
              <a:rPr sz="2800" spc="5" dirty="0">
                <a:solidFill>
                  <a:srgbClr val="3D5E08"/>
                </a:solidFill>
                <a:latin typeface="Verdana"/>
                <a:cs typeface="Verdana"/>
              </a:rPr>
              <a:t>робота,перевірка</a:t>
            </a:r>
            <a:r>
              <a:rPr sz="2800" spc="-229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14" dirty="0">
                <a:solidFill>
                  <a:srgbClr val="3D5E08"/>
                </a:solidFill>
                <a:latin typeface="Verdana"/>
                <a:cs typeface="Verdana"/>
              </a:rPr>
              <a:t>знань </a:t>
            </a:r>
            <a:r>
              <a:rPr sz="2800" spc="-969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65" dirty="0">
                <a:solidFill>
                  <a:srgbClr val="3D5E08"/>
                </a:solidFill>
                <a:latin typeface="Verdana"/>
                <a:cs typeface="Verdana"/>
              </a:rPr>
              <a:t>учн</a:t>
            </a:r>
            <a:r>
              <a:rPr sz="2800" spc="-11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36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8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120" dirty="0">
                <a:solidFill>
                  <a:srgbClr val="3D5E08"/>
                </a:solidFill>
                <a:latin typeface="Verdana"/>
                <a:cs typeface="Verdana"/>
              </a:rPr>
              <a:t>тривал</a:t>
            </a:r>
            <a:r>
              <a:rPr sz="2800" spc="-4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800" spc="-10" dirty="0">
                <a:solidFill>
                  <a:srgbClr val="3D5E08"/>
                </a:solidFill>
                <a:latin typeface="Verdana"/>
                <a:cs typeface="Verdana"/>
              </a:rPr>
              <a:t>стю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10" dirty="0">
                <a:solidFill>
                  <a:srgbClr val="3D5E08"/>
                </a:solidFill>
                <a:latin typeface="Verdana"/>
                <a:cs typeface="Verdana"/>
              </a:rPr>
              <a:t>не</a:t>
            </a:r>
            <a:endParaRPr sz="28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2800" spc="170" dirty="0">
                <a:solidFill>
                  <a:srgbClr val="3D5E08"/>
                </a:solidFill>
                <a:latin typeface="Verdana"/>
                <a:cs typeface="Verdana"/>
              </a:rPr>
              <a:t>менше</a:t>
            </a:r>
            <a:r>
              <a:rPr sz="28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800" spc="-210" dirty="0">
                <a:solidFill>
                  <a:srgbClr val="3D5E08"/>
                </a:solidFill>
                <a:latin typeface="Verdana"/>
                <a:cs typeface="Verdana"/>
              </a:rPr>
              <a:t>45хвилин.</a:t>
            </a:r>
            <a:endParaRPr sz="28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440923" y="5241035"/>
            <a:ext cx="956310" cy="1617345"/>
            <a:chOff x="10440923" y="5241035"/>
            <a:chExt cx="956310" cy="161734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40923" y="6406890"/>
              <a:ext cx="956309" cy="45110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56163" y="5241035"/>
              <a:ext cx="928115" cy="117652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103" y="708101"/>
            <a:ext cx="42957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90" dirty="0">
                <a:solidFill>
                  <a:srgbClr val="FFFFFF"/>
                </a:solidFill>
                <a:latin typeface="Tahoma"/>
                <a:cs typeface="Tahoma"/>
              </a:rPr>
              <a:t>Egzamin</a:t>
            </a:r>
            <a:r>
              <a:rPr sz="3200" b="1" spc="-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b="1" spc="-110" dirty="0">
                <a:solidFill>
                  <a:srgbClr val="FFFFFF"/>
                </a:solidFill>
                <a:latin typeface="Tahoma"/>
                <a:cs typeface="Tahoma"/>
              </a:rPr>
              <a:t>ósmoklasisty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3016" y="1773427"/>
            <a:ext cx="455168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60" dirty="0">
                <a:solidFill>
                  <a:srgbClr val="3D5E08"/>
                </a:solidFill>
                <a:latin typeface="Verdana"/>
                <a:cs typeface="Verdana"/>
              </a:rPr>
              <a:t>Egza</a:t>
            </a:r>
            <a:r>
              <a:rPr sz="3200" spc="-105" dirty="0">
                <a:solidFill>
                  <a:srgbClr val="3D5E08"/>
                </a:solidFill>
                <a:latin typeface="Verdana"/>
                <a:cs typeface="Verdana"/>
              </a:rPr>
              <a:t>m</a:t>
            </a:r>
            <a:r>
              <a:rPr sz="3200" spc="-215" dirty="0">
                <a:solidFill>
                  <a:srgbClr val="3D5E08"/>
                </a:solidFill>
                <a:latin typeface="Verdana"/>
                <a:cs typeface="Verdana"/>
              </a:rPr>
              <a:t>in</a:t>
            </a:r>
            <a:r>
              <a:rPr sz="3200" spc="-170" dirty="0">
                <a:solidFill>
                  <a:srgbClr val="3D5E08"/>
                </a:solidFill>
                <a:latin typeface="Verdana"/>
                <a:cs typeface="Verdana"/>
              </a:rPr>
              <a:t>,</a:t>
            </a:r>
            <a:r>
              <a:rPr sz="3200" spc="-25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80" dirty="0">
                <a:solidFill>
                  <a:srgbClr val="3D5E08"/>
                </a:solidFill>
                <a:latin typeface="Verdana"/>
                <a:cs typeface="Verdana"/>
              </a:rPr>
              <a:t>który</a:t>
            </a:r>
            <a:endParaRPr sz="32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3200" dirty="0">
                <a:solidFill>
                  <a:srgbClr val="3D5E08"/>
                </a:solidFill>
                <a:latin typeface="Verdana"/>
                <a:cs typeface="Verdana"/>
              </a:rPr>
              <a:t>uc</a:t>
            </a:r>
            <a:r>
              <a:rPr sz="3200" spc="-10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3200" spc="-80" dirty="0">
                <a:solidFill>
                  <a:srgbClr val="3D5E08"/>
                </a:solidFill>
                <a:latin typeface="Verdana"/>
                <a:cs typeface="Verdana"/>
              </a:rPr>
              <a:t>niow</a:t>
            </a:r>
            <a:r>
              <a:rPr sz="3200" spc="-5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3200" spc="17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180" dirty="0">
                <a:solidFill>
                  <a:srgbClr val="3D5E08"/>
                </a:solidFill>
                <a:latin typeface="Verdana"/>
                <a:cs typeface="Verdana"/>
              </a:rPr>
              <a:t>p</a:t>
            </a:r>
            <a:r>
              <a:rPr sz="3200" spc="-170" dirty="0">
                <a:solidFill>
                  <a:srgbClr val="3D5E08"/>
                </a:solidFill>
                <a:latin typeface="Verdana"/>
                <a:cs typeface="Verdana"/>
              </a:rPr>
              <a:t>isz</a:t>
            </a:r>
            <a:r>
              <a:rPr sz="3200" spc="-225" dirty="0">
                <a:solidFill>
                  <a:srgbClr val="3D5E08"/>
                </a:solidFill>
                <a:latin typeface="Verdana"/>
                <a:cs typeface="Verdana"/>
              </a:rPr>
              <a:t>ą</a:t>
            </a:r>
            <a:r>
              <a:rPr sz="3200" spc="-2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45" dirty="0">
                <a:solidFill>
                  <a:srgbClr val="3D5E08"/>
                </a:solidFill>
                <a:latin typeface="Verdana"/>
                <a:cs typeface="Verdana"/>
              </a:rPr>
              <a:t>wiosną  </a:t>
            </a:r>
            <a:r>
              <a:rPr sz="3200" spc="4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rgbClr val="3D5E08"/>
                </a:solidFill>
                <a:latin typeface="Verdana"/>
                <a:cs typeface="Verdana"/>
              </a:rPr>
              <a:t>8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25" dirty="0">
                <a:solidFill>
                  <a:srgbClr val="3D5E08"/>
                </a:solidFill>
                <a:latin typeface="Verdana"/>
                <a:cs typeface="Verdana"/>
              </a:rPr>
              <a:t>klasie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60" dirty="0">
                <a:solidFill>
                  <a:srgbClr val="3D5E08"/>
                </a:solidFill>
                <a:latin typeface="Verdana"/>
                <a:cs typeface="Verdana"/>
              </a:rPr>
              <a:t>szkoły  </a:t>
            </a:r>
            <a:r>
              <a:rPr sz="3200" spc="-15" dirty="0">
                <a:solidFill>
                  <a:srgbClr val="3D5E08"/>
                </a:solidFill>
                <a:latin typeface="Verdana"/>
                <a:cs typeface="Verdana"/>
              </a:rPr>
              <a:t>podstawowej.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74207" y="647141"/>
            <a:ext cx="12407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25" dirty="0"/>
              <a:t>Іспит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5886069" y="1764614"/>
            <a:ext cx="528637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270" dirty="0">
                <a:solidFill>
                  <a:srgbClr val="3D5E08"/>
                </a:solidFill>
                <a:latin typeface="Verdana"/>
                <a:cs typeface="Verdana"/>
              </a:rPr>
              <a:t>(</a:t>
            </a:r>
            <a:r>
              <a:rPr sz="3200" spc="-310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3200" spc="5" dirty="0">
                <a:solidFill>
                  <a:srgbClr val="3D5E08"/>
                </a:solidFill>
                <a:latin typeface="Verdana"/>
                <a:cs typeface="Verdana"/>
              </a:rPr>
              <a:t>кзамен)</a:t>
            </a:r>
            <a:r>
              <a:rPr sz="3200" spc="-27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300" dirty="0">
                <a:solidFill>
                  <a:srgbClr val="3D5E08"/>
                </a:solidFill>
                <a:latin typeface="Verdana"/>
                <a:cs typeface="Verdana"/>
              </a:rPr>
              <a:t>учн</a:t>
            </a:r>
            <a:r>
              <a:rPr sz="3200" spc="-145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3200" spc="-40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3200" spc="-25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rgbClr val="3D5E08"/>
                </a:solidFill>
                <a:latin typeface="Verdana"/>
                <a:cs typeface="Verdana"/>
              </a:rPr>
              <a:t>8</a:t>
            </a:r>
            <a:r>
              <a:rPr sz="3200" spc="-390" dirty="0">
                <a:solidFill>
                  <a:srgbClr val="3D5E08"/>
                </a:solidFill>
                <a:latin typeface="Verdana"/>
                <a:cs typeface="Verdana"/>
              </a:rPr>
              <a:t>-</a:t>
            </a:r>
            <a:r>
              <a:rPr sz="3200" spc="-355" dirty="0">
                <a:solidFill>
                  <a:srgbClr val="3D5E08"/>
                </a:solidFill>
                <a:latin typeface="Verdana"/>
                <a:cs typeface="Verdana"/>
              </a:rPr>
              <a:t>х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80" dirty="0">
                <a:solidFill>
                  <a:srgbClr val="3D5E08"/>
                </a:solidFill>
                <a:latin typeface="Verdana"/>
                <a:cs typeface="Verdana"/>
              </a:rPr>
              <a:t>кл</a:t>
            </a:r>
            <a:r>
              <a:rPr sz="3200" spc="-85" dirty="0">
                <a:solidFill>
                  <a:srgbClr val="3D5E08"/>
                </a:solidFill>
                <a:latin typeface="Verdana"/>
                <a:cs typeface="Verdana"/>
              </a:rPr>
              <a:t>асів  </a:t>
            </a:r>
            <a:r>
              <a:rPr sz="3200" spc="-120" dirty="0">
                <a:solidFill>
                  <a:srgbClr val="3D5E08"/>
                </a:solidFill>
                <a:latin typeface="Verdana"/>
                <a:cs typeface="Verdana"/>
              </a:rPr>
              <a:t>Іспити(екзамени),якиі</a:t>
            </a:r>
            <a:r>
              <a:rPr sz="3200" spc="-260" dirty="0">
                <a:solidFill>
                  <a:srgbClr val="3D5E08"/>
                </a:solidFill>
                <a:latin typeface="Verdana"/>
                <a:cs typeface="Verdana"/>
              </a:rPr>
              <a:t> учні </a:t>
            </a:r>
            <a:r>
              <a:rPr sz="3200" spc="-11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40" dirty="0">
                <a:solidFill>
                  <a:srgbClr val="3D5E08"/>
                </a:solidFill>
                <a:latin typeface="Verdana"/>
                <a:cs typeface="Verdana"/>
              </a:rPr>
              <a:t>складають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50" dirty="0">
                <a:solidFill>
                  <a:srgbClr val="3D5E08"/>
                </a:solidFill>
                <a:latin typeface="Verdana"/>
                <a:cs typeface="Verdana"/>
              </a:rPr>
              <a:t>пис</a:t>
            </a:r>
            <a:r>
              <a:rPr sz="3200" spc="30" dirty="0">
                <a:solidFill>
                  <a:srgbClr val="3D5E08"/>
                </a:solidFill>
                <a:latin typeface="Verdana"/>
                <a:cs typeface="Verdana"/>
              </a:rPr>
              <a:t>ьмов</a:t>
            </a:r>
            <a:r>
              <a:rPr sz="3200" spc="3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3200" spc="-24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8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3200" spc="-25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185" dirty="0">
                <a:solidFill>
                  <a:srgbClr val="3D5E08"/>
                </a:solidFill>
                <a:latin typeface="Verdana"/>
                <a:cs typeface="Verdana"/>
              </a:rPr>
              <a:t>8  </a:t>
            </a:r>
            <a:r>
              <a:rPr sz="3200" spc="-114" dirty="0">
                <a:solidFill>
                  <a:srgbClr val="3D5E08"/>
                </a:solidFill>
                <a:latin typeface="Verdana"/>
                <a:cs typeface="Verdana"/>
              </a:rPr>
              <a:t>поча</a:t>
            </a:r>
            <a:r>
              <a:rPr sz="3200" spc="-105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3200" spc="-125" dirty="0">
                <a:solidFill>
                  <a:srgbClr val="3D5E08"/>
                </a:solidFill>
                <a:latin typeface="Verdana"/>
                <a:cs typeface="Verdana"/>
              </a:rPr>
              <a:t>кової</a:t>
            </a:r>
            <a:r>
              <a:rPr sz="3200" spc="-24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3200" spc="-80" dirty="0">
                <a:solidFill>
                  <a:srgbClr val="3D5E08"/>
                </a:solidFill>
                <a:latin typeface="Verdana"/>
                <a:cs typeface="Verdana"/>
              </a:rPr>
              <a:t>школи.</a:t>
            </a:r>
            <a:endParaRPr sz="32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648468" y="617466"/>
            <a:ext cx="798830" cy="725170"/>
            <a:chOff x="10648468" y="617466"/>
            <a:chExt cx="798830" cy="725170"/>
          </a:xfrm>
        </p:grpSpPr>
        <p:sp>
          <p:nvSpPr>
            <p:cNvPr id="7" name="object 7"/>
            <p:cNvSpPr/>
            <p:nvPr/>
          </p:nvSpPr>
          <p:spPr>
            <a:xfrm>
              <a:off x="10901185" y="1121955"/>
              <a:ext cx="546100" cy="182880"/>
            </a:xfrm>
            <a:custGeom>
              <a:avLst/>
              <a:gdLst/>
              <a:ahLst/>
              <a:cxnLst/>
              <a:rect l="l" t="t" r="r" b="b"/>
              <a:pathLst>
                <a:path w="546100" h="182880">
                  <a:moveTo>
                    <a:pt x="128092" y="42735"/>
                  </a:moveTo>
                  <a:lnTo>
                    <a:pt x="124739" y="26098"/>
                  </a:lnTo>
                  <a:lnTo>
                    <a:pt x="115582" y="12522"/>
                  </a:lnTo>
                  <a:lnTo>
                    <a:pt x="102006" y="3365"/>
                  </a:lnTo>
                  <a:lnTo>
                    <a:pt x="85369" y="0"/>
                  </a:lnTo>
                  <a:lnTo>
                    <a:pt x="68732" y="3365"/>
                  </a:lnTo>
                  <a:lnTo>
                    <a:pt x="55156" y="12522"/>
                  </a:lnTo>
                  <a:lnTo>
                    <a:pt x="45999" y="26098"/>
                  </a:lnTo>
                  <a:lnTo>
                    <a:pt x="42633" y="42735"/>
                  </a:lnTo>
                  <a:lnTo>
                    <a:pt x="45999" y="59372"/>
                  </a:lnTo>
                  <a:lnTo>
                    <a:pt x="55156" y="72961"/>
                  </a:lnTo>
                  <a:lnTo>
                    <a:pt x="68732" y="82118"/>
                  </a:lnTo>
                  <a:lnTo>
                    <a:pt x="85369" y="85471"/>
                  </a:lnTo>
                  <a:lnTo>
                    <a:pt x="102006" y="82118"/>
                  </a:lnTo>
                  <a:lnTo>
                    <a:pt x="115582" y="72961"/>
                  </a:lnTo>
                  <a:lnTo>
                    <a:pt x="124739" y="59372"/>
                  </a:lnTo>
                  <a:lnTo>
                    <a:pt x="128092" y="42735"/>
                  </a:lnTo>
                  <a:close/>
                </a:path>
                <a:path w="546100" h="182880">
                  <a:moveTo>
                    <a:pt x="169418" y="182613"/>
                  </a:moveTo>
                  <a:lnTo>
                    <a:pt x="169291" y="133223"/>
                  </a:lnTo>
                  <a:lnTo>
                    <a:pt x="130683" y="106019"/>
                  </a:lnTo>
                  <a:lnTo>
                    <a:pt x="84709" y="97243"/>
                  </a:lnTo>
                  <a:lnTo>
                    <a:pt x="75857" y="97675"/>
                  </a:lnTo>
                  <a:lnTo>
                    <a:pt x="28270" y="110921"/>
                  </a:lnTo>
                  <a:lnTo>
                    <a:pt x="0" y="182613"/>
                  </a:lnTo>
                  <a:lnTo>
                    <a:pt x="169418" y="182613"/>
                  </a:lnTo>
                  <a:close/>
                </a:path>
                <a:path w="546100" h="182880">
                  <a:moveTo>
                    <a:pt x="315023" y="42735"/>
                  </a:moveTo>
                  <a:lnTo>
                    <a:pt x="311670" y="26098"/>
                  </a:lnTo>
                  <a:lnTo>
                    <a:pt x="302514" y="12522"/>
                  </a:lnTo>
                  <a:lnTo>
                    <a:pt x="288925" y="3365"/>
                  </a:lnTo>
                  <a:lnTo>
                    <a:pt x="272300" y="0"/>
                  </a:lnTo>
                  <a:lnTo>
                    <a:pt x="255663" y="3365"/>
                  </a:lnTo>
                  <a:lnTo>
                    <a:pt x="242087" y="12522"/>
                  </a:lnTo>
                  <a:lnTo>
                    <a:pt x="232918" y="26098"/>
                  </a:lnTo>
                  <a:lnTo>
                    <a:pt x="229565" y="42735"/>
                  </a:lnTo>
                  <a:lnTo>
                    <a:pt x="232918" y="59372"/>
                  </a:lnTo>
                  <a:lnTo>
                    <a:pt x="242087" y="72961"/>
                  </a:lnTo>
                  <a:lnTo>
                    <a:pt x="255663" y="82118"/>
                  </a:lnTo>
                  <a:lnTo>
                    <a:pt x="272300" y="85471"/>
                  </a:lnTo>
                  <a:lnTo>
                    <a:pt x="288925" y="82118"/>
                  </a:lnTo>
                  <a:lnTo>
                    <a:pt x="302514" y="72961"/>
                  </a:lnTo>
                  <a:lnTo>
                    <a:pt x="311670" y="59372"/>
                  </a:lnTo>
                  <a:lnTo>
                    <a:pt x="315023" y="42735"/>
                  </a:lnTo>
                  <a:close/>
                </a:path>
                <a:path w="546100" h="182880">
                  <a:moveTo>
                    <a:pt x="357670" y="182613"/>
                  </a:moveTo>
                  <a:lnTo>
                    <a:pt x="357530" y="133223"/>
                  </a:lnTo>
                  <a:lnTo>
                    <a:pt x="318935" y="106019"/>
                  </a:lnTo>
                  <a:lnTo>
                    <a:pt x="272961" y="97243"/>
                  </a:lnTo>
                  <a:lnTo>
                    <a:pt x="264109" y="97675"/>
                  </a:lnTo>
                  <a:lnTo>
                    <a:pt x="216509" y="110921"/>
                  </a:lnTo>
                  <a:lnTo>
                    <a:pt x="188239" y="182613"/>
                  </a:lnTo>
                  <a:lnTo>
                    <a:pt x="357670" y="182613"/>
                  </a:lnTo>
                  <a:close/>
                </a:path>
                <a:path w="546100" h="182880">
                  <a:moveTo>
                    <a:pt x="503250" y="42735"/>
                  </a:moveTo>
                  <a:lnTo>
                    <a:pt x="499897" y="26098"/>
                  </a:lnTo>
                  <a:lnTo>
                    <a:pt x="490753" y="12522"/>
                  </a:lnTo>
                  <a:lnTo>
                    <a:pt x="477189" y="3365"/>
                  </a:lnTo>
                  <a:lnTo>
                    <a:pt x="460540" y="0"/>
                  </a:lnTo>
                  <a:lnTo>
                    <a:pt x="443915" y="3365"/>
                  </a:lnTo>
                  <a:lnTo>
                    <a:pt x="430326" y="12522"/>
                  </a:lnTo>
                  <a:lnTo>
                    <a:pt x="421170" y="26098"/>
                  </a:lnTo>
                  <a:lnTo>
                    <a:pt x="417817" y="42735"/>
                  </a:lnTo>
                  <a:lnTo>
                    <a:pt x="421170" y="59372"/>
                  </a:lnTo>
                  <a:lnTo>
                    <a:pt x="430326" y="72961"/>
                  </a:lnTo>
                  <a:lnTo>
                    <a:pt x="443915" y="82118"/>
                  </a:lnTo>
                  <a:lnTo>
                    <a:pt x="460540" y="85471"/>
                  </a:lnTo>
                  <a:lnTo>
                    <a:pt x="477189" y="82118"/>
                  </a:lnTo>
                  <a:lnTo>
                    <a:pt x="490753" y="72961"/>
                  </a:lnTo>
                  <a:lnTo>
                    <a:pt x="499897" y="59372"/>
                  </a:lnTo>
                  <a:lnTo>
                    <a:pt x="503250" y="42735"/>
                  </a:lnTo>
                  <a:close/>
                </a:path>
                <a:path w="546100" h="182880">
                  <a:moveTo>
                    <a:pt x="545909" y="182613"/>
                  </a:moveTo>
                  <a:lnTo>
                    <a:pt x="545757" y="133223"/>
                  </a:lnTo>
                  <a:lnTo>
                    <a:pt x="507149" y="106019"/>
                  </a:lnTo>
                  <a:lnTo>
                    <a:pt x="461200" y="97243"/>
                  </a:lnTo>
                  <a:lnTo>
                    <a:pt x="452361" y="97675"/>
                  </a:lnTo>
                  <a:lnTo>
                    <a:pt x="404761" y="110921"/>
                  </a:lnTo>
                  <a:lnTo>
                    <a:pt x="376491" y="182613"/>
                  </a:lnTo>
                  <a:lnTo>
                    <a:pt x="545909" y="1826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46259" y="713632"/>
              <a:ext cx="111819" cy="11182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0648467" y="617473"/>
              <a:ext cx="714375" cy="725170"/>
            </a:xfrm>
            <a:custGeom>
              <a:avLst/>
              <a:gdLst/>
              <a:ahLst/>
              <a:cxnLst/>
              <a:rect l="l" t="t" r="r" b="b"/>
              <a:pathLst>
                <a:path w="714375" h="725169">
                  <a:moveTo>
                    <a:pt x="488899" y="136093"/>
                  </a:moveTo>
                  <a:lnTo>
                    <a:pt x="483412" y="130517"/>
                  </a:lnTo>
                  <a:lnTo>
                    <a:pt x="477875" y="125069"/>
                  </a:lnTo>
                  <a:lnTo>
                    <a:pt x="468998" y="125069"/>
                  </a:lnTo>
                  <a:lnTo>
                    <a:pt x="341845" y="252133"/>
                  </a:lnTo>
                  <a:lnTo>
                    <a:pt x="334479" y="251079"/>
                  </a:lnTo>
                  <a:lnTo>
                    <a:pt x="327215" y="251942"/>
                  </a:lnTo>
                  <a:lnTo>
                    <a:pt x="320421" y="254647"/>
                  </a:lnTo>
                  <a:lnTo>
                    <a:pt x="314464" y="259092"/>
                  </a:lnTo>
                  <a:lnTo>
                    <a:pt x="277368" y="318490"/>
                  </a:lnTo>
                  <a:lnTo>
                    <a:pt x="265430" y="267804"/>
                  </a:lnTo>
                  <a:lnTo>
                    <a:pt x="230619" y="239890"/>
                  </a:lnTo>
                  <a:lnTo>
                    <a:pt x="165290" y="222516"/>
                  </a:lnTo>
                  <a:lnTo>
                    <a:pt x="142011" y="222491"/>
                  </a:lnTo>
                  <a:lnTo>
                    <a:pt x="118910" y="225983"/>
                  </a:lnTo>
                  <a:lnTo>
                    <a:pt x="76517" y="240906"/>
                  </a:lnTo>
                  <a:lnTo>
                    <a:pt x="44805" y="263867"/>
                  </a:lnTo>
                  <a:lnTo>
                    <a:pt x="0" y="448195"/>
                  </a:lnTo>
                  <a:lnTo>
                    <a:pt x="2209" y="459193"/>
                  </a:lnTo>
                  <a:lnTo>
                    <a:pt x="8267" y="468172"/>
                  </a:lnTo>
                  <a:lnTo>
                    <a:pt x="17233" y="474218"/>
                  </a:lnTo>
                  <a:lnTo>
                    <a:pt x="28232" y="476440"/>
                  </a:lnTo>
                  <a:lnTo>
                    <a:pt x="37198" y="474738"/>
                  </a:lnTo>
                  <a:lnTo>
                    <a:pt x="44970" y="470395"/>
                  </a:lnTo>
                  <a:lnTo>
                    <a:pt x="51015" y="463854"/>
                  </a:lnTo>
                  <a:lnTo>
                    <a:pt x="54775" y="455536"/>
                  </a:lnTo>
                  <a:lnTo>
                    <a:pt x="84137" y="334022"/>
                  </a:lnTo>
                  <a:lnTo>
                    <a:pt x="84137" y="724738"/>
                  </a:lnTo>
                  <a:lnTo>
                    <a:pt x="139763" y="724738"/>
                  </a:lnTo>
                  <a:lnTo>
                    <a:pt x="139763" y="473329"/>
                  </a:lnTo>
                  <a:lnTo>
                    <a:pt x="168008" y="473329"/>
                  </a:lnTo>
                  <a:lnTo>
                    <a:pt x="168008" y="724738"/>
                  </a:lnTo>
                  <a:lnTo>
                    <a:pt x="223532" y="724738"/>
                  </a:lnTo>
                  <a:lnTo>
                    <a:pt x="223532" y="332232"/>
                  </a:lnTo>
                  <a:lnTo>
                    <a:pt x="234607" y="379539"/>
                  </a:lnTo>
                  <a:lnTo>
                    <a:pt x="283679" y="396786"/>
                  </a:lnTo>
                  <a:lnTo>
                    <a:pt x="289877" y="394957"/>
                  </a:lnTo>
                  <a:lnTo>
                    <a:pt x="295338" y="391490"/>
                  </a:lnTo>
                  <a:lnTo>
                    <a:pt x="299681" y="386549"/>
                  </a:lnTo>
                  <a:lnTo>
                    <a:pt x="360768" y="286626"/>
                  </a:lnTo>
                  <a:lnTo>
                    <a:pt x="362153" y="279692"/>
                  </a:lnTo>
                  <a:lnTo>
                    <a:pt x="360959" y="272935"/>
                  </a:lnTo>
                  <a:lnTo>
                    <a:pt x="488861" y="145059"/>
                  </a:lnTo>
                  <a:lnTo>
                    <a:pt x="488899" y="136093"/>
                  </a:lnTo>
                  <a:close/>
                </a:path>
                <a:path w="714375" h="725169">
                  <a:moveTo>
                    <a:pt x="713917" y="37617"/>
                  </a:moveTo>
                  <a:lnTo>
                    <a:pt x="710958" y="22987"/>
                  </a:lnTo>
                  <a:lnTo>
                    <a:pt x="702894" y="11023"/>
                  </a:lnTo>
                  <a:lnTo>
                    <a:pt x="690930" y="2959"/>
                  </a:lnTo>
                  <a:lnTo>
                    <a:pt x="676275" y="0"/>
                  </a:lnTo>
                  <a:lnTo>
                    <a:pt x="215061" y="0"/>
                  </a:lnTo>
                  <a:lnTo>
                    <a:pt x="200406" y="2959"/>
                  </a:lnTo>
                  <a:lnTo>
                    <a:pt x="188442" y="11023"/>
                  </a:lnTo>
                  <a:lnTo>
                    <a:pt x="180378" y="22987"/>
                  </a:lnTo>
                  <a:lnTo>
                    <a:pt x="177419" y="37617"/>
                  </a:lnTo>
                  <a:lnTo>
                    <a:pt x="177419" y="71501"/>
                  </a:lnTo>
                  <a:lnTo>
                    <a:pt x="187934" y="75158"/>
                  </a:lnTo>
                  <a:lnTo>
                    <a:pt x="197802" y="80200"/>
                  </a:lnTo>
                  <a:lnTo>
                    <a:pt x="206895" y="86537"/>
                  </a:lnTo>
                  <a:lnTo>
                    <a:pt x="215061" y="94094"/>
                  </a:lnTo>
                  <a:lnTo>
                    <a:pt x="215061" y="37617"/>
                  </a:lnTo>
                  <a:lnTo>
                    <a:pt x="676275" y="37617"/>
                  </a:lnTo>
                  <a:lnTo>
                    <a:pt x="676275" y="348234"/>
                  </a:lnTo>
                  <a:lnTo>
                    <a:pt x="355028" y="348234"/>
                  </a:lnTo>
                  <a:lnTo>
                    <a:pt x="332054" y="385889"/>
                  </a:lnTo>
                  <a:lnTo>
                    <a:pt x="676275" y="385889"/>
                  </a:lnTo>
                  <a:lnTo>
                    <a:pt x="690930" y="382930"/>
                  </a:lnTo>
                  <a:lnTo>
                    <a:pt x="702894" y="374865"/>
                  </a:lnTo>
                  <a:lnTo>
                    <a:pt x="710958" y="362889"/>
                  </a:lnTo>
                  <a:lnTo>
                    <a:pt x="713917" y="348234"/>
                  </a:lnTo>
                  <a:lnTo>
                    <a:pt x="713917" y="376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5746" y="1116584"/>
            <a:ext cx="28568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0" dirty="0">
                <a:solidFill>
                  <a:srgbClr val="FFFFFF"/>
                </a:solidFill>
              </a:rPr>
              <a:t>Podręczniki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3016" y="2005025"/>
            <a:ext cx="4672965" cy="39897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70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600" spc="-19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50" dirty="0">
                <a:solidFill>
                  <a:srgbClr val="3D5E08"/>
                </a:solidFill>
                <a:latin typeface="Verdana"/>
                <a:cs typeface="Verdana"/>
              </a:rPr>
              <a:t>P</a:t>
            </a:r>
            <a:r>
              <a:rPr sz="2600" spc="4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600" spc="-190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600" spc="-365" dirty="0">
                <a:solidFill>
                  <a:srgbClr val="3D5E08"/>
                </a:solidFill>
                <a:latin typeface="Verdana"/>
                <a:cs typeface="Verdana"/>
              </a:rPr>
              <a:t>s</a:t>
            </a:r>
            <a:r>
              <a:rPr sz="2600" spc="235" dirty="0">
                <a:solidFill>
                  <a:srgbClr val="3D5E08"/>
                </a:solidFill>
                <a:latin typeface="Verdana"/>
                <a:cs typeface="Verdana"/>
              </a:rPr>
              <a:t>ce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3D5E08"/>
                </a:solidFill>
                <a:latin typeface="Verdana"/>
                <a:cs typeface="Verdana"/>
              </a:rPr>
              <a:t>uc</a:t>
            </a:r>
            <a:r>
              <a:rPr sz="2600" spc="-15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2600" spc="-175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600" spc="-9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600" spc="7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600" spc="85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600" spc="-30" dirty="0">
                <a:solidFill>
                  <a:srgbClr val="3D5E08"/>
                </a:solidFill>
                <a:latin typeface="Verdana"/>
                <a:cs typeface="Verdana"/>
              </a:rPr>
              <a:t>ie</a:t>
            </a:r>
            <a:endParaRPr sz="2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600" spc="-120" dirty="0">
                <a:solidFill>
                  <a:srgbClr val="3D5E08"/>
                </a:solidFill>
                <a:latin typeface="Verdana"/>
                <a:cs typeface="Verdana"/>
              </a:rPr>
              <a:t>otrzymują</a:t>
            </a:r>
            <a:r>
              <a:rPr sz="26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40" dirty="0">
                <a:solidFill>
                  <a:srgbClr val="3D5E08"/>
                </a:solidFill>
                <a:latin typeface="Verdana"/>
                <a:cs typeface="Verdana"/>
              </a:rPr>
              <a:t>podręc</a:t>
            </a:r>
            <a:r>
              <a:rPr sz="2600" spc="25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2600" spc="-175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600" spc="-9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600" spc="-215" dirty="0">
                <a:solidFill>
                  <a:srgbClr val="3D5E08"/>
                </a:solidFill>
                <a:latin typeface="Verdana"/>
                <a:cs typeface="Verdana"/>
              </a:rPr>
              <a:t>ki</a:t>
            </a:r>
            <a:endParaRPr sz="26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i </a:t>
            </a:r>
            <a:r>
              <a:rPr sz="2600" spc="-165" dirty="0">
                <a:solidFill>
                  <a:srgbClr val="3D5E08"/>
                </a:solidFill>
                <a:latin typeface="Verdana"/>
                <a:cs typeface="Verdana"/>
              </a:rPr>
              <a:t>zeszyty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315" dirty="0">
                <a:solidFill>
                  <a:srgbClr val="3D5E08"/>
                </a:solidFill>
                <a:latin typeface="Verdana"/>
                <a:cs typeface="Verdana"/>
              </a:rPr>
              <a:t>ć</a:t>
            </a:r>
            <a:r>
              <a:rPr sz="2600" spc="-125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600" spc="-5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600" spc="65" dirty="0">
                <a:solidFill>
                  <a:srgbClr val="3D5E08"/>
                </a:solidFill>
                <a:latin typeface="Verdana"/>
                <a:cs typeface="Verdana"/>
              </a:rPr>
              <a:t>cze</a:t>
            </a:r>
            <a:r>
              <a:rPr sz="2600" spc="-60" dirty="0">
                <a:solidFill>
                  <a:srgbClr val="3D5E08"/>
                </a:solidFill>
                <a:latin typeface="Verdana"/>
                <a:cs typeface="Verdana"/>
              </a:rPr>
              <a:t>ń</a:t>
            </a:r>
            <a:r>
              <a:rPr sz="2600" spc="-18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25" dirty="0">
                <a:solidFill>
                  <a:srgbClr val="3D5E08"/>
                </a:solidFill>
                <a:latin typeface="Verdana"/>
                <a:cs typeface="Verdana"/>
              </a:rPr>
              <a:t>za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15" dirty="0">
                <a:solidFill>
                  <a:srgbClr val="3D5E08"/>
                </a:solidFill>
                <a:latin typeface="Verdana"/>
                <a:cs typeface="Verdana"/>
              </a:rPr>
              <a:t>da</a:t>
            </a:r>
            <a:r>
              <a:rPr sz="2600" dirty="0">
                <a:solidFill>
                  <a:srgbClr val="3D5E08"/>
                </a:solidFill>
                <a:latin typeface="Verdana"/>
                <a:cs typeface="Verdana"/>
              </a:rPr>
              <a:t>r</a:t>
            </a:r>
            <a:r>
              <a:rPr sz="2600" spc="-55" dirty="0">
                <a:solidFill>
                  <a:srgbClr val="3D5E08"/>
                </a:solidFill>
                <a:latin typeface="Verdana"/>
                <a:cs typeface="Verdana"/>
              </a:rPr>
              <a:t>mo.  </a:t>
            </a:r>
            <a:r>
              <a:rPr sz="2600" spc="65" dirty="0">
                <a:solidFill>
                  <a:srgbClr val="3D5E08"/>
                </a:solidFill>
                <a:latin typeface="Verdana"/>
                <a:cs typeface="Verdana"/>
              </a:rPr>
              <a:t>Podrę</a:t>
            </a:r>
            <a:r>
              <a:rPr sz="2600" spc="45" dirty="0">
                <a:solidFill>
                  <a:srgbClr val="3D5E08"/>
                </a:solidFill>
                <a:latin typeface="Verdana"/>
                <a:cs typeface="Verdana"/>
              </a:rPr>
              <a:t>c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zn</a:t>
            </a:r>
            <a:r>
              <a:rPr sz="2600" spc="-114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600" spc="-215" dirty="0">
                <a:solidFill>
                  <a:srgbClr val="3D5E08"/>
                </a:solidFill>
                <a:latin typeface="Verdana"/>
                <a:cs typeface="Verdana"/>
              </a:rPr>
              <a:t>ki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35" dirty="0">
                <a:solidFill>
                  <a:srgbClr val="3D5E08"/>
                </a:solidFill>
                <a:latin typeface="Verdana"/>
                <a:cs typeface="Verdana"/>
              </a:rPr>
              <a:t>t</a:t>
            </a:r>
            <a:r>
              <a:rPr sz="2600" spc="-15" dirty="0">
                <a:solidFill>
                  <a:srgbClr val="3D5E08"/>
                </a:solidFill>
                <a:latin typeface="Verdana"/>
                <a:cs typeface="Verdana"/>
              </a:rPr>
              <a:t>rzeba</a:t>
            </a:r>
            <a:r>
              <a:rPr sz="26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200" dirty="0">
                <a:solidFill>
                  <a:srgbClr val="3D5E08"/>
                </a:solidFill>
                <a:latin typeface="Verdana"/>
                <a:cs typeface="Verdana"/>
              </a:rPr>
              <a:t>oddać</a:t>
            </a:r>
            <a:r>
              <a:rPr sz="26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105" dirty="0">
                <a:solidFill>
                  <a:srgbClr val="3D5E08"/>
                </a:solidFill>
                <a:latin typeface="Verdana"/>
                <a:cs typeface="Verdana"/>
              </a:rPr>
              <a:t>do  </a:t>
            </a:r>
            <a:r>
              <a:rPr sz="2600" spc="-30" dirty="0">
                <a:solidFill>
                  <a:srgbClr val="3D5E08"/>
                </a:solidFill>
                <a:latin typeface="Verdana"/>
                <a:cs typeface="Verdana"/>
              </a:rPr>
              <a:t>bibl</a:t>
            </a:r>
            <a:r>
              <a:rPr sz="2600" spc="-95" dirty="0">
                <a:solidFill>
                  <a:srgbClr val="3D5E08"/>
                </a:solidFill>
                <a:latin typeface="Verdana"/>
                <a:cs typeface="Verdana"/>
              </a:rPr>
              <a:t>iotek</a:t>
            </a:r>
            <a:r>
              <a:rPr sz="2600" spc="-5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30" dirty="0">
                <a:solidFill>
                  <a:srgbClr val="3D5E08"/>
                </a:solidFill>
                <a:latin typeface="Verdana"/>
                <a:cs typeface="Verdana"/>
              </a:rPr>
              <a:t>przed</a:t>
            </a:r>
            <a:endParaRPr sz="2600">
              <a:latin typeface="Verdana"/>
              <a:cs typeface="Verdana"/>
            </a:endParaRPr>
          </a:p>
          <a:p>
            <a:pPr marL="12700" marR="974090">
              <a:lnSpc>
                <a:spcPct val="100000"/>
              </a:lnSpc>
            </a:pPr>
            <a:r>
              <a:rPr sz="2600" spc="-45" dirty="0">
                <a:solidFill>
                  <a:srgbClr val="3D5E08"/>
                </a:solidFill>
                <a:latin typeface="Verdana"/>
                <a:cs typeface="Verdana"/>
              </a:rPr>
              <a:t>zako</a:t>
            </a:r>
            <a:r>
              <a:rPr sz="2600" spc="-55" dirty="0">
                <a:solidFill>
                  <a:srgbClr val="3D5E08"/>
                </a:solidFill>
                <a:latin typeface="Verdana"/>
                <a:cs typeface="Verdana"/>
              </a:rPr>
              <a:t>ń</a:t>
            </a:r>
            <a:r>
              <a:rPr sz="2600" spc="65" dirty="0">
                <a:solidFill>
                  <a:srgbClr val="3D5E08"/>
                </a:solidFill>
                <a:latin typeface="Verdana"/>
                <a:cs typeface="Verdana"/>
              </a:rPr>
              <a:t>cze</a:t>
            </a:r>
            <a:r>
              <a:rPr sz="2600" spc="-175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600" spc="-95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600" spc="25" dirty="0">
                <a:solidFill>
                  <a:srgbClr val="3D5E08"/>
                </a:solidFill>
                <a:latin typeface="Verdana"/>
                <a:cs typeface="Verdana"/>
              </a:rPr>
              <a:t>em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10" dirty="0">
                <a:solidFill>
                  <a:srgbClr val="3D5E08"/>
                </a:solidFill>
                <a:latin typeface="Verdana"/>
                <a:cs typeface="Verdana"/>
              </a:rPr>
              <a:t>roku  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szko</a:t>
            </a:r>
            <a:r>
              <a:rPr sz="2600" spc="-114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600" spc="20" dirty="0">
                <a:solidFill>
                  <a:srgbClr val="3D5E08"/>
                </a:solidFill>
                <a:latin typeface="Verdana"/>
                <a:cs typeface="Verdana"/>
              </a:rPr>
              <a:t>nego.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50" dirty="0">
                <a:solidFill>
                  <a:srgbClr val="3D5E08"/>
                </a:solidFill>
                <a:latin typeface="Verdana"/>
                <a:cs typeface="Verdana"/>
              </a:rPr>
              <a:t>Jeżeli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3D5E08"/>
                </a:solidFill>
                <a:latin typeface="Verdana"/>
                <a:cs typeface="Verdana"/>
              </a:rPr>
              <a:t>uc</a:t>
            </a:r>
            <a:r>
              <a:rPr sz="2600" spc="-10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2600" spc="40" dirty="0">
                <a:solidFill>
                  <a:srgbClr val="3D5E08"/>
                </a:solidFill>
                <a:latin typeface="Verdana"/>
                <a:cs typeface="Verdana"/>
              </a:rPr>
              <a:t>eń</a:t>
            </a:r>
            <a:endParaRPr sz="2600">
              <a:latin typeface="Verdana"/>
              <a:cs typeface="Verdana"/>
            </a:endParaRPr>
          </a:p>
          <a:p>
            <a:pPr marL="12700" marR="295275" algn="just">
              <a:lnSpc>
                <a:spcPct val="100000"/>
              </a:lnSpc>
            </a:pPr>
            <a:r>
              <a:rPr sz="2600" spc="135" dirty="0">
                <a:solidFill>
                  <a:srgbClr val="3D5E08"/>
                </a:solidFill>
                <a:latin typeface="Verdana"/>
                <a:cs typeface="Verdana"/>
              </a:rPr>
              <a:t>odch</a:t>
            </a:r>
            <a:r>
              <a:rPr sz="2600" spc="-40" dirty="0">
                <a:solidFill>
                  <a:srgbClr val="3D5E08"/>
                </a:solidFill>
                <a:latin typeface="Verdana"/>
                <a:cs typeface="Verdana"/>
              </a:rPr>
              <a:t>odzi</a:t>
            </a:r>
            <a:r>
              <a:rPr sz="26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60" dirty="0">
                <a:solidFill>
                  <a:srgbClr val="3D5E08"/>
                </a:solidFill>
                <a:latin typeface="Verdana"/>
                <a:cs typeface="Verdana"/>
              </a:rPr>
              <a:t>ze</a:t>
            </a:r>
            <a:r>
              <a:rPr sz="26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80" dirty="0">
                <a:solidFill>
                  <a:srgbClr val="3D5E08"/>
                </a:solidFill>
                <a:latin typeface="Verdana"/>
                <a:cs typeface="Verdana"/>
              </a:rPr>
              <a:t>szk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600" spc="-50" dirty="0">
                <a:solidFill>
                  <a:srgbClr val="3D5E08"/>
                </a:solidFill>
                <a:latin typeface="Verdana"/>
                <a:cs typeface="Verdana"/>
              </a:rPr>
              <a:t>ły</a:t>
            </a:r>
            <a:r>
              <a:rPr sz="26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35" dirty="0">
                <a:solidFill>
                  <a:srgbClr val="3D5E08"/>
                </a:solidFill>
                <a:latin typeface="Verdana"/>
                <a:cs typeface="Verdana"/>
              </a:rPr>
              <a:t>w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100" dirty="0">
                <a:solidFill>
                  <a:srgbClr val="3D5E08"/>
                </a:solidFill>
                <a:latin typeface="Verdana"/>
                <a:cs typeface="Verdana"/>
              </a:rPr>
              <a:t>ci</a:t>
            </a:r>
            <a:r>
              <a:rPr sz="2600" spc="135" dirty="0">
                <a:solidFill>
                  <a:srgbClr val="3D5E08"/>
                </a:solidFill>
                <a:latin typeface="Verdana"/>
                <a:cs typeface="Verdana"/>
              </a:rPr>
              <a:t>ą</a:t>
            </a:r>
            <a:r>
              <a:rPr sz="2600" spc="25" dirty="0">
                <a:solidFill>
                  <a:srgbClr val="3D5E08"/>
                </a:solidFill>
                <a:latin typeface="Verdana"/>
                <a:cs typeface="Verdana"/>
              </a:rPr>
              <a:t>gu  </a:t>
            </a:r>
            <a:r>
              <a:rPr sz="2600" spc="-125" dirty="0">
                <a:solidFill>
                  <a:srgbClr val="3D5E08"/>
                </a:solidFill>
                <a:latin typeface="Verdana"/>
                <a:cs typeface="Verdana"/>
              </a:rPr>
              <a:t>roku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 szko</a:t>
            </a:r>
            <a:r>
              <a:rPr sz="2600" spc="-114" dirty="0">
                <a:solidFill>
                  <a:srgbClr val="3D5E08"/>
                </a:solidFill>
                <a:latin typeface="Verdana"/>
                <a:cs typeface="Verdana"/>
              </a:rPr>
              <a:t>l</a:t>
            </a:r>
            <a:r>
              <a:rPr sz="2600" spc="85" dirty="0">
                <a:solidFill>
                  <a:srgbClr val="3D5E08"/>
                </a:solidFill>
                <a:latin typeface="Verdana"/>
                <a:cs typeface="Verdana"/>
              </a:rPr>
              <a:t>nego</a:t>
            </a:r>
            <a:r>
              <a:rPr sz="26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75" dirty="0">
                <a:solidFill>
                  <a:srgbClr val="3D5E08"/>
                </a:solidFill>
                <a:latin typeface="Verdana"/>
                <a:cs typeface="Verdana"/>
              </a:rPr>
              <a:t>musi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175" dirty="0">
                <a:solidFill>
                  <a:srgbClr val="3D5E08"/>
                </a:solidFill>
                <a:latin typeface="Verdana"/>
                <a:cs typeface="Verdana"/>
              </a:rPr>
              <a:t>oddać  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ws</a:t>
            </a:r>
            <a:r>
              <a:rPr sz="2600" spc="-170" dirty="0">
                <a:solidFill>
                  <a:srgbClr val="3D5E08"/>
                </a:solidFill>
                <a:latin typeface="Verdana"/>
                <a:cs typeface="Verdana"/>
              </a:rPr>
              <a:t>z</a:t>
            </a:r>
            <a:r>
              <a:rPr sz="2600" spc="-155" dirty="0">
                <a:solidFill>
                  <a:srgbClr val="3D5E08"/>
                </a:solidFill>
                <a:latin typeface="Verdana"/>
                <a:cs typeface="Verdana"/>
              </a:rPr>
              <a:t>ystki</a:t>
            </a:r>
            <a:r>
              <a:rPr sz="2600" spc="-185" dirty="0">
                <a:solidFill>
                  <a:srgbClr val="3D5E08"/>
                </a:solidFill>
                <a:latin typeface="Verdana"/>
                <a:cs typeface="Verdana"/>
              </a:rPr>
              <a:t>e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135" dirty="0">
                <a:solidFill>
                  <a:srgbClr val="3D5E08"/>
                </a:solidFill>
                <a:latin typeface="Verdana"/>
                <a:cs typeface="Verdana"/>
              </a:rPr>
              <a:t>p</a:t>
            </a:r>
            <a:r>
              <a:rPr sz="2600" spc="125" dirty="0">
                <a:solidFill>
                  <a:srgbClr val="3D5E08"/>
                </a:solidFill>
                <a:latin typeface="Verdana"/>
                <a:cs typeface="Verdana"/>
              </a:rPr>
              <a:t>o</a:t>
            </a:r>
            <a:r>
              <a:rPr sz="2600" spc="-10" dirty="0">
                <a:solidFill>
                  <a:srgbClr val="3D5E08"/>
                </a:solidFill>
                <a:latin typeface="Verdana"/>
                <a:cs typeface="Verdana"/>
              </a:rPr>
              <a:t>dręcz</a:t>
            </a:r>
            <a:r>
              <a:rPr sz="2600" spc="-20" dirty="0">
                <a:solidFill>
                  <a:srgbClr val="3D5E08"/>
                </a:solidFill>
                <a:latin typeface="Verdana"/>
                <a:cs typeface="Verdana"/>
              </a:rPr>
              <a:t>n</a:t>
            </a:r>
            <a:r>
              <a:rPr sz="2600" spc="-240" dirty="0">
                <a:solidFill>
                  <a:srgbClr val="3D5E08"/>
                </a:solidFill>
                <a:latin typeface="Verdana"/>
                <a:cs typeface="Verdana"/>
              </a:rPr>
              <a:t>ik</a:t>
            </a:r>
            <a:r>
              <a:rPr sz="2600" spc="-160" dirty="0">
                <a:solidFill>
                  <a:srgbClr val="3D5E08"/>
                </a:solidFill>
                <a:latin typeface="Verdana"/>
                <a:cs typeface="Verdana"/>
              </a:rPr>
              <a:t>i</a:t>
            </a:r>
            <a:r>
              <a:rPr sz="2600" spc="-22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86069" y="1116584"/>
            <a:ext cx="4678045" cy="5274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000" b="1" spc="-165" dirty="0">
                <a:solidFill>
                  <a:srgbClr val="FF0000"/>
                </a:solidFill>
                <a:latin typeface="Tahoma"/>
                <a:cs typeface="Tahoma"/>
              </a:rPr>
              <a:t>Підручники</a:t>
            </a:r>
            <a:endParaRPr sz="4000">
              <a:latin typeface="Tahoma"/>
              <a:cs typeface="Tahoma"/>
            </a:endParaRPr>
          </a:p>
          <a:p>
            <a:pPr marL="12700" marR="215900">
              <a:lnSpc>
                <a:spcPct val="100000"/>
              </a:lnSpc>
              <a:spcBef>
                <a:spcPts val="2205"/>
              </a:spcBef>
            </a:pPr>
            <a:r>
              <a:rPr sz="2600" spc="8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90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600" spc="-105" dirty="0">
                <a:solidFill>
                  <a:srgbClr val="3D5E08"/>
                </a:solidFill>
                <a:latin typeface="Verdana"/>
                <a:cs typeface="Verdana"/>
              </a:rPr>
              <a:t>оль</a:t>
            </a:r>
            <a:r>
              <a:rPr sz="2600" spc="50" dirty="0">
                <a:solidFill>
                  <a:srgbClr val="3D5E08"/>
                </a:solidFill>
                <a:latin typeface="Verdana"/>
                <a:cs typeface="Verdana"/>
              </a:rPr>
              <a:t>щі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265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600" spc="-280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600" spc="-9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30" dirty="0">
                <a:solidFill>
                  <a:srgbClr val="3D5E08"/>
                </a:solidFill>
                <a:latin typeface="Verdana"/>
                <a:cs typeface="Verdana"/>
              </a:rPr>
              <a:t>безкош</a:t>
            </a:r>
            <a:r>
              <a:rPr sz="2600" spc="-40" dirty="0">
                <a:solidFill>
                  <a:srgbClr val="3D5E08"/>
                </a:solidFill>
                <a:latin typeface="Verdana"/>
                <a:cs typeface="Verdana"/>
              </a:rPr>
              <a:t>товно  </a:t>
            </a:r>
            <a:r>
              <a:rPr sz="2600" spc="-35" dirty="0">
                <a:solidFill>
                  <a:srgbClr val="3D5E08"/>
                </a:solidFill>
                <a:latin typeface="Verdana"/>
                <a:cs typeface="Verdana"/>
              </a:rPr>
              <a:t>отримують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70" dirty="0">
                <a:solidFill>
                  <a:srgbClr val="3D5E08"/>
                </a:solidFill>
                <a:latin typeface="Verdana"/>
                <a:cs typeface="Verdana"/>
              </a:rPr>
              <a:t>підр</a:t>
            </a:r>
            <a:r>
              <a:rPr sz="2600" spc="-80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600" spc="-170" dirty="0">
                <a:solidFill>
                  <a:srgbClr val="3D5E08"/>
                </a:solidFill>
                <a:latin typeface="Verdana"/>
                <a:cs typeface="Verdana"/>
              </a:rPr>
              <a:t>чники</a:t>
            </a:r>
            <a:r>
              <a:rPr sz="26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40" dirty="0">
                <a:solidFill>
                  <a:srgbClr val="3D5E08"/>
                </a:solidFill>
                <a:latin typeface="Verdana"/>
                <a:cs typeface="Verdana"/>
              </a:rPr>
              <a:t>та</a:t>
            </a:r>
            <a:endParaRPr sz="2600">
              <a:latin typeface="Verdana"/>
              <a:cs typeface="Verdana"/>
            </a:endParaRPr>
          </a:p>
          <a:p>
            <a:pPr marL="12700" marR="408305">
              <a:lnSpc>
                <a:spcPct val="100000"/>
              </a:lnSpc>
              <a:spcBef>
                <a:spcPts val="5"/>
              </a:spcBef>
            </a:pPr>
            <a:r>
              <a:rPr sz="2600" spc="-65" dirty="0">
                <a:solidFill>
                  <a:srgbClr val="3D5E08"/>
                </a:solidFill>
                <a:latin typeface="Verdana"/>
                <a:cs typeface="Verdana"/>
              </a:rPr>
              <a:t>зошити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600" spc="-220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600" spc="-55" dirty="0">
                <a:solidFill>
                  <a:srgbClr val="3D5E08"/>
                </a:solidFill>
                <a:latin typeface="Verdana"/>
                <a:cs typeface="Verdana"/>
              </a:rPr>
              <a:t>рав</a:t>
            </a:r>
            <a:r>
              <a:rPr sz="2600" spc="-30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r>
              <a:rPr sz="2600" spc="-22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275" dirty="0">
                <a:solidFill>
                  <a:srgbClr val="3D5E08"/>
                </a:solidFill>
                <a:latin typeface="Verdana"/>
                <a:cs typeface="Verdana"/>
              </a:rPr>
              <a:t>П</a:t>
            </a:r>
            <a:r>
              <a:rPr sz="2600" spc="-110" dirty="0">
                <a:solidFill>
                  <a:srgbClr val="3D5E08"/>
                </a:solidFill>
                <a:latin typeface="Verdana"/>
                <a:cs typeface="Verdana"/>
              </a:rPr>
              <a:t>і</a:t>
            </a:r>
            <a:r>
              <a:rPr sz="2600" spc="-105" dirty="0">
                <a:solidFill>
                  <a:srgbClr val="3D5E08"/>
                </a:solidFill>
                <a:latin typeface="Verdana"/>
                <a:cs typeface="Verdana"/>
              </a:rPr>
              <a:t>дру</a:t>
            </a:r>
            <a:r>
              <a:rPr sz="2600" spc="-120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600" spc="-105" dirty="0">
                <a:solidFill>
                  <a:srgbClr val="3D5E08"/>
                </a:solidFill>
                <a:latin typeface="Verdana"/>
                <a:cs typeface="Verdana"/>
              </a:rPr>
              <a:t>ники  </a:t>
            </a:r>
            <a:r>
              <a:rPr sz="2600" spc="-25" dirty="0">
                <a:solidFill>
                  <a:srgbClr val="3D5E08"/>
                </a:solidFill>
                <a:latin typeface="Verdana"/>
                <a:cs typeface="Verdana"/>
              </a:rPr>
              <a:t>потрібн</a:t>
            </a:r>
            <a:r>
              <a:rPr sz="2600" spc="-2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6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75" dirty="0">
                <a:solidFill>
                  <a:srgbClr val="3D5E08"/>
                </a:solidFill>
                <a:latin typeface="Verdana"/>
                <a:cs typeface="Verdana"/>
              </a:rPr>
              <a:t>поверну</a:t>
            </a:r>
            <a:r>
              <a:rPr sz="2600" spc="-70" dirty="0">
                <a:solidFill>
                  <a:srgbClr val="3D5E08"/>
                </a:solidFill>
                <a:latin typeface="Verdana"/>
                <a:cs typeface="Verdana"/>
              </a:rPr>
              <a:t>т</a:t>
            </a:r>
            <a:r>
              <a:rPr sz="2600" spc="-60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2600" spc="-21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40" dirty="0">
                <a:solidFill>
                  <a:srgbClr val="3D5E08"/>
                </a:solidFill>
                <a:latin typeface="Verdana"/>
                <a:cs typeface="Verdana"/>
              </a:rPr>
              <a:t>до</a:t>
            </a:r>
            <a:endParaRPr sz="2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600" spc="25" dirty="0">
                <a:solidFill>
                  <a:srgbClr val="3D5E08"/>
                </a:solidFill>
                <a:latin typeface="Verdana"/>
                <a:cs typeface="Verdana"/>
              </a:rPr>
              <a:t>біб</a:t>
            </a:r>
            <a:r>
              <a:rPr sz="2600" spc="-80" dirty="0">
                <a:solidFill>
                  <a:srgbClr val="3D5E08"/>
                </a:solidFill>
                <a:latin typeface="Verdana"/>
                <a:cs typeface="Verdana"/>
              </a:rPr>
              <a:t>лі</a:t>
            </a:r>
            <a:r>
              <a:rPr sz="2600" spc="-110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600" spc="-114" dirty="0">
                <a:solidFill>
                  <a:srgbClr val="3D5E08"/>
                </a:solidFill>
                <a:latin typeface="Verdana"/>
                <a:cs typeface="Verdana"/>
              </a:rPr>
              <a:t>теки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55" dirty="0">
                <a:solidFill>
                  <a:srgbClr val="3D5E08"/>
                </a:solidFill>
                <a:latin typeface="Verdana"/>
                <a:cs typeface="Verdana"/>
              </a:rPr>
              <a:t>перед</a:t>
            </a:r>
            <a:endParaRPr sz="26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2600" spc="-85" dirty="0">
                <a:solidFill>
                  <a:srgbClr val="3D5E08"/>
                </a:solidFill>
                <a:latin typeface="Verdana"/>
                <a:cs typeface="Verdana"/>
              </a:rPr>
              <a:t>закінченням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80" dirty="0">
                <a:solidFill>
                  <a:srgbClr val="3D5E08"/>
                </a:solidFill>
                <a:latin typeface="Verdana"/>
                <a:cs typeface="Verdana"/>
              </a:rPr>
              <a:t>на</a:t>
            </a:r>
            <a:r>
              <a:rPr sz="2600" spc="-85" dirty="0">
                <a:solidFill>
                  <a:srgbClr val="3D5E08"/>
                </a:solidFill>
                <a:latin typeface="Verdana"/>
                <a:cs typeface="Verdana"/>
              </a:rPr>
              <a:t>в</a:t>
            </a:r>
            <a:r>
              <a:rPr sz="2600" spc="-114" dirty="0">
                <a:solidFill>
                  <a:srgbClr val="3D5E08"/>
                </a:solidFill>
                <a:latin typeface="Verdana"/>
                <a:cs typeface="Verdana"/>
              </a:rPr>
              <a:t>ча</a:t>
            </a:r>
            <a:r>
              <a:rPr sz="2600" spc="-140" dirty="0">
                <a:solidFill>
                  <a:srgbClr val="3D5E08"/>
                </a:solidFill>
                <a:latin typeface="Verdana"/>
                <a:cs typeface="Verdana"/>
              </a:rPr>
              <a:t>л</a:t>
            </a:r>
            <a:r>
              <a:rPr sz="2600" spc="-85" dirty="0">
                <a:solidFill>
                  <a:srgbClr val="3D5E08"/>
                </a:solidFill>
                <a:latin typeface="Verdana"/>
                <a:cs typeface="Verdana"/>
              </a:rPr>
              <a:t>ьн</a:t>
            </a:r>
            <a:r>
              <a:rPr sz="2600" spc="-9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600" spc="-70" dirty="0">
                <a:solidFill>
                  <a:srgbClr val="3D5E08"/>
                </a:solidFill>
                <a:latin typeface="Verdana"/>
                <a:cs typeface="Verdana"/>
              </a:rPr>
              <a:t>го  </a:t>
            </a:r>
            <a:r>
              <a:rPr sz="2600" spc="-75" dirty="0">
                <a:solidFill>
                  <a:srgbClr val="3D5E08"/>
                </a:solidFill>
                <a:latin typeface="Verdana"/>
                <a:cs typeface="Verdana"/>
              </a:rPr>
              <a:t>року</a:t>
            </a:r>
            <a:r>
              <a:rPr sz="2600" spc="-45" dirty="0">
                <a:solidFill>
                  <a:srgbClr val="3D5E08"/>
                </a:solidFill>
                <a:latin typeface="Verdana"/>
                <a:cs typeface="Verdana"/>
              </a:rPr>
              <a:t>.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35" dirty="0">
                <a:solidFill>
                  <a:srgbClr val="3D5E08"/>
                </a:solidFill>
                <a:latin typeface="Verdana"/>
                <a:cs typeface="Verdana"/>
              </a:rPr>
              <a:t>Якщо</a:t>
            </a:r>
            <a:r>
              <a:rPr sz="2600" spc="-21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265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600" spc="-280" dirty="0">
                <a:solidFill>
                  <a:srgbClr val="3D5E08"/>
                </a:solidFill>
                <a:latin typeface="Verdana"/>
                <a:cs typeface="Verdana"/>
              </a:rPr>
              <a:t>ч</a:t>
            </a:r>
            <a:r>
              <a:rPr sz="2600" spc="-85" dirty="0">
                <a:solidFill>
                  <a:srgbClr val="3D5E08"/>
                </a:solidFill>
                <a:latin typeface="Verdana"/>
                <a:cs typeface="Verdana"/>
              </a:rPr>
              <a:t>нен</a:t>
            </a:r>
            <a:r>
              <a:rPr sz="2600" spc="-75" dirty="0">
                <a:solidFill>
                  <a:srgbClr val="3D5E08"/>
                </a:solidFill>
                <a:latin typeface="Verdana"/>
                <a:cs typeface="Verdana"/>
              </a:rPr>
              <a:t>ь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45" dirty="0">
                <a:solidFill>
                  <a:srgbClr val="3D5E08"/>
                </a:solidFill>
                <a:latin typeface="Verdana"/>
                <a:cs typeface="Verdana"/>
              </a:rPr>
              <a:t>залишає  </a:t>
            </a:r>
            <a:r>
              <a:rPr sz="2600" spc="30" dirty="0">
                <a:solidFill>
                  <a:srgbClr val="3D5E08"/>
                </a:solidFill>
                <a:latin typeface="Verdana"/>
                <a:cs typeface="Verdana"/>
              </a:rPr>
              <a:t>шк</a:t>
            </a:r>
            <a:r>
              <a:rPr sz="2600" spc="1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600" spc="-165" dirty="0">
                <a:solidFill>
                  <a:srgbClr val="3D5E08"/>
                </a:solidFill>
                <a:latin typeface="Verdana"/>
                <a:cs typeface="Verdana"/>
              </a:rPr>
              <a:t>л</a:t>
            </a:r>
            <a:r>
              <a:rPr sz="2600" spc="-155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55" dirty="0">
                <a:solidFill>
                  <a:srgbClr val="3D5E08"/>
                </a:solidFill>
                <a:latin typeface="Verdana"/>
                <a:cs typeface="Verdana"/>
              </a:rPr>
              <a:t>на</a:t>
            </a:r>
            <a:r>
              <a:rPr sz="2600" spc="-200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35" dirty="0">
                <a:solidFill>
                  <a:srgbClr val="3D5E08"/>
                </a:solidFill>
                <a:latin typeface="Verdana"/>
                <a:cs typeface="Verdana"/>
              </a:rPr>
              <a:t>протязі  </a:t>
            </a:r>
            <a:r>
              <a:rPr sz="2600" spc="-114" dirty="0">
                <a:solidFill>
                  <a:srgbClr val="3D5E08"/>
                </a:solidFill>
                <a:latin typeface="Verdana"/>
                <a:cs typeface="Verdana"/>
              </a:rPr>
              <a:t>навчально</a:t>
            </a:r>
            <a:r>
              <a:rPr sz="2600" spc="-100" dirty="0">
                <a:solidFill>
                  <a:srgbClr val="3D5E08"/>
                </a:solidFill>
                <a:latin typeface="Verdana"/>
                <a:cs typeface="Verdana"/>
              </a:rPr>
              <a:t>г</a:t>
            </a:r>
            <a:r>
              <a:rPr sz="2600" spc="125" dirty="0">
                <a:solidFill>
                  <a:srgbClr val="3D5E08"/>
                </a:solidFill>
                <a:latin typeface="Verdana"/>
                <a:cs typeface="Verdana"/>
              </a:rPr>
              <a:t>о</a:t>
            </a:r>
            <a:r>
              <a:rPr sz="2600" spc="-23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30" dirty="0">
                <a:solidFill>
                  <a:srgbClr val="3D5E08"/>
                </a:solidFill>
                <a:latin typeface="Verdana"/>
                <a:cs typeface="Verdana"/>
              </a:rPr>
              <a:t>рок</a:t>
            </a:r>
            <a:r>
              <a:rPr sz="2600" spc="-25" dirty="0">
                <a:solidFill>
                  <a:srgbClr val="3D5E08"/>
                </a:solidFill>
                <a:latin typeface="Verdana"/>
                <a:cs typeface="Verdana"/>
              </a:rPr>
              <a:t>у</a:t>
            </a:r>
            <a:r>
              <a:rPr sz="2600" spc="-19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185" dirty="0">
                <a:solidFill>
                  <a:srgbClr val="3D5E08"/>
                </a:solidFill>
                <a:latin typeface="Verdana"/>
                <a:cs typeface="Verdana"/>
              </a:rPr>
              <a:t>він  </a:t>
            </a:r>
            <a:r>
              <a:rPr sz="2600" spc="-95" dirty="0">
                <a:solidFill>
                  <a:srgbClr val="3D5E08"/>
                </a:solidFill>
                <a:latin typeface="Verdana"/>
                <a:cs typeface="Verdana"/>
              </a:rPr>
              <a:t>пов</a:t>
            </a:r>
            <a:r>
              <a:rPr sz="2600" spc="-90" dirty="0">
                <a:solidFill>
                  <a:srgbClr val="3D5E08"/>
                </a:solidFill>
                <a:latin typeface="Verdana"/>
                <a:cs typeface="Verdana"/>
              </a:rPr>
              <a:t>и</a:t>
            </a:r>
            <a:r>
              <a:rPr sz="2600" spc="-114" dirty="0">
                <a:solidFill>
                  <a:srgbClr val="3D5E08"/>
                </a:solidFill>
                <a:latin typeface="Verdana"/>
                <a:cs typeface="Verdana"/>
              </a:rPr>
              <a:t>н</a:t>
            </a:r>
            <a:r>
              <a:rPr sz="2600" spc="20" dirty="0">
                <a:solidFill>
                  <a:srgbClr val="3D5E08"/>
                </a:solidFill>
                <a:latin typeface="Verdana"/>
                <a:cs typeface="Verdana"/>
              </a:rPr>
              <a:t>ен</a:t>
            </a:r>
            <a:r>
              <a:rPr sz="2600" spc="-204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90" dirty="0">
                <a:solidFill>
                  <a:srgbClr val="3D5E08"/>
                </a:solidFill>
                <a:latin typeface="Verdana"/>
                <a:cs typeface="Verdana"/>
              </a:rPr>
              <a:t>здати</a:t>
            </a:r>
            <a:r>
              <a:rPr sz="2600" spc="-225" dirty="0">
                <a:solidFill>
                  <a:srgbClr val="3D5E08"/>
                </a:solidFill>
                <a:latin typeface="Verdana"/>
                <a:cs typeface="Verdana"/>
              </a:rPr>
              <a:t> </a:t>
            </a:r>
            <a:r>
              <a:rPr sz="2600" spc="-70" dirty="0">
                <a:solidFill>
                  <a:srgbClr val="3D5E08"/>
                </a:solidFill>
                <a:latin typeface="Verdana"/>
                <a:cs typeface="Verdana"/>
              </a:rPr>
              <a:t>всі  </a:t>
            </a:r>
            <a:r>
              <a:rPr sz="2600" spc="-130" dirty="0">
                <a:solidFill>
                  <a:srgbClr val="3D5E08"/>
                </a:solidFill>
                <a:latin typeface="Verdana"/>
                <a:cs typeface="Verdana"/>
              </a:rPr>
              <a:t>підручники.</a:t>
            </a:r>
            <a:endParaRPr sz="26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78865" y="1150104"/>
            <a:ext cx="802005" cy="748665"/>
          </a:xfrm>
          <a:custGeom>
            <a:avLst/>
            <a:gdLst/>
            <a:ahLst/>
            <a:cxnLst/>
            <a:rect l="l" t="t" r="r" b="b"/>
            <a:pathLst>
              <a:path w="802004" h="748664">
                <a:moveTo>
                  <a:pt x="470614" y="0"/>
                </a:moveTo>
                <a:lnTo>
                  <a:pt x="67765" y="141158"/>
                </a:lnTo>
                <a:lnTo>
                  <a:pt x="33527" y="188810"/>
                </a:lnTo>
                <a:lnTo>
                  <a:pt x="28233" y="254111"/>
                </a:lnTo>
                <a:lnTo>
                  <a:pt x="28571" y="264685"/>
                </a:lnTo>
                <a:lnTo>
                  <a:pt x="29527" y="275171"/>
                </a:lnTo>
                <a:lnTo>
                  <a:pt x="31012" y="285481"/>
                </a:lnTo>
                <a:lnTo>
                  <a:pt x="32939" y="295526"/>
                </a:lnTo>
                <a:lnTo>
                  <a:pt x="14293" y="315631"/>
                </a:lnTo>
                <a:lnTo>
                  <a:pt x="4470" y="342707"/>
                </a:lnTo>
                <a:lnTo>
                  <a:pt x="647" y="373490"/>
                </a:lnTo>
                <a:lnTo>
                  <a:pt x="0" y="404713"/>
                </a:lnTo>
                <a:lnTo>
                  <a:pt x="1500" y="428760"/>
                </a:lnTo>
                <a:lnTo>
                  <a:pt x="6352" y="450953"/>
                </a:lnTo>
                <a:lnTo>
                  <a:pt x="15087" y="470499"/>
                </a:lnTo>
                <a:lnTo>
                  <a:pt x="28233" y="486604"/>
                </a:lnTo>
                <a:lnTo>
                  <a:pt x="25953" y="499311"/>
                </a:lnTo>
                <a:lnTo>
                  <a:pt x="25527" y="513430"/>
                </a:lnTo>
                <a:lnTo>
                  <a:pt x="25983" y="528961"/>
                </a:lnTo>
                <a:lnTo>
                  <a:pt x="26350" y="545904"/>
                </a:lnTo>
                <a:lnTo>
                  <a:pt x="36704" y="603909"/>
                </a:lnTo>
                <a:lnTo>
                  <a:pt x="75295" y="640030"/>
                </a:lnTo>
                <a:lnTo>
                  <a:pt x="336959" y="748276"/>
                </a:lnTo>
                <a:lnTo>
                  <a:pt x="484511" y="687094"/>
                </a:lnTo>
                <a:lnTo>
                  <a:pt x="338841" y="687094"/>
                </a:lnTo>
                <a:lnTo>
                  <a:pt x="76236" y="583554"/>
                </a:lnTo>
                <a:lnTo>
                  <a:pt x="76236" y="510135"/>
                </a:lnTo>
                <a:lnTo>
                  <a:pt x="222093" y="510135"/>
                </a:lnTo>
                <a:lnTo>
                  <a:pt x="50822" y="442364"/>
                </a:lnTo>
                <a:lnTo>
                  <a:pt x="50822" y="357650"/>
                </a:lnTo>
                <a:lnTo>
                  <a:pt x="245573" y="357650"/>
                </a:lnTo>
                <a:lnTo>
                  <a:pt x="79060" y="291761"/>
                </a:lnTo>
                <a:lnTo>
                  <a:pt x="79060" y="207047"/>
                </a:lnTo>
                <a:lnTo>
                  <a:pt x="594981" y="207047"/>
                </a:lnTo>
                <a:lnTo>
                  <a:pt x="716277" y="158101"/>
                </a:lnTo>
                <a:lnTo>
                  <a:pt x="752986" y="158101"/>
                </a:lnTo>
                <a:lnTo>
                  <a:pt x="752986" y="143041"/>
                </a:lnTo>
                <a:lnTo>
                  <a:pt x="801930" y="122333"/>
                </a:lnTo>
                <a:lnTo>
                  <a:pt x="470614" y="0"/>
                </a:lnTo>
                <a:close/>
              </a:path>
              <a:path w="802004" h="748664">
                <a:moveTo>
                  <a:pt x="751103" y="446129"/>
                </a:moveTo>
                <a:lnTo>
                  <a:pt x="715336" y="446129"/>
                </a:lnTo>
                <a:lnTo>
                  <a:pt x="714395" y="531785"/>
                </a:lnTo>
                <a:lnTo>
                  <a:pt x="338841" y="687094"/>
                </a:lnTo>
                <a:lnTo>
                  <a:pt x="484511" y="687094"/>
                </a:lnTo>
                <a:lnTo>
                  <a:pt x="800048" y="556258"/>
                </a:lnTo>
                <a:lnTo>
                  <a:pt x="751103" y="538374"/>
                </a:lnTo>
                <a:lnTo>
                  <a:pt x="751103" y="446129"/>
                </a:lnTo>
                <a:close/>
              </a:path>
              <a:path w="802004" h="748664">
                <a:moveTo>
                  <a:pt x="222093" y="510135"/>
                </a:moveTo>
                <a:lnTo>
                  <a:pt x="76236" y="510135"/>
                </a:lnTo>
                <a:lnTo>
                  <a:pt x="310604" y="606145"/>
                </a:lnTo>
                <a:lnTo>
                  <a:pt x="462974" y="545904"/>
                </a:lnTo>
                <a:lnTo>
                  <a:pt x="312486" y="545904"/>
                </a:lnTo>
                <a:lnTo>
                  <a:pt x="222093" y="510135"/>
                </a:lnTo>
                <a:close/>
              </a:path>
              <a:path w="802004" h="748664">
                <a:moveTo>
                  <a:pt x="724749" y="310587"/>
                </a:moveTo>
                <a:lnTo>
                  <a:pt x="688982" y="310587"/>
                </a:lnTo>
                <a:lnTo>
                  <a:pt x="688982" y="390594"/>
                </a:lnTo>
                <a:lnTo>
                  <a:pt x="688040" y="390594"/>
                </a:lnTo>
                <a:lnTo>
                  <a:pt x="312486" y="545904"/>
                </a:lnTo>
                <a:lnTo>
                  <a:pt x="462974" y="545904"/>
                </a:lnTo>
                <a:lnTo>
                  <a:pt x="715336" y="446129"/>
                </a:lnTo>
                <a:lnTo>
                  <a:pt x="751103" y="446129"/>
                </a:lnTo>
                <a:lnTo>
                  <a:pt x="751103" y="434834"/>
                </a:lnTo>
                <a:lnTo>
                  <a:pt x="800048" y="414126"/>
                </a:lnTo>
                <a:lnTo>
                  <a:pt x="724749" y="385888"/>
                </a:lnTo>
                <a:lnTo>
                  <a:pt x="724749" y="310587"/>
                </a:lnTo>
                <a:close/>
              </a:path>
              <a:path w="802004" h="748664">
                <a:moveTo>
                  <a:pt x="245573" y="357650"/>
                </a:moveTo>
                <a:lnTo>
                  <a:pt x="50822" y="357650"/>
                </a:lnTo>
                <a:lnTo>
                  <a:pt x="320016" y="464955"/>
                </a:lnTo>
                <a:lnTo>
                  <a:pt x="486501" y="395301"/>
                </a:lnTo>
                <a:lnTo>
                  <a:pt x="340724" y="395301"/>
                </a:lnTo>
                <a:lnTo>
                  <a:pt x="245573" y="357650"/>
                </a:lnTo>
                <a:close/>
              </a:path>
              <a:path w="802004" h="748664">
                <a:moveTo>
                  <a:pt x="752986" y="158101"/>
                </a:moveTo>
                <a:lnTo>
                  <a:pt x="716277" y="158101"/>
                </a:lnTo>
                <a:lnTo>
                  <a:pt x="716277" y="239050"/>
                </a:lnTo>
                <a:lnTo>
                  <a:pt x="340724" y="395301"/>
                </a:lnTo>
                <a:lnTo>
                  <a:pt x="486501" y="395301"/>
                </a:lnTo>
                <a:lnTo>
                  <a:pt x="688982" y="310587"/>
                </a:lnTo>
                <a:lnTo>
                  <a:pt x="724749" y="310587"/>
                </a:lnTo>
                <a:lnTo>
                  <a:pt x="724749" y="295526"/>
                </a:lnTo>
                <a:lnTo>
                  <a:pt x="801930" y="263523"/>
                </a:lnTo>
                <a:lnTo>
                  <a:pt x="752986" y="245639"/>
                </a:lnTo>
                <a:lnTo>
                  <a:pt x="752986" y="158101"/>
                </a:lnTo>
                <a:close/>
              </a:path>
              <a:path w="802004" h="748664">
                <a:moveTo>
                  <a:pt x="594981" y="207047"/>
                </a:moveTo>
                <a:lnTo>
                  <a:pt x="79060" y="207047"/>
                </a:lnTo>
                <a:lnTo>
                  <a:pt x="340724" y="309645"/>
                </a:lnTo>
                <a:lnTo>
                  <a:pt x="594981" y="2070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D9FAD9D402F294E914C1F3A04CCD2FF" ma:contentTypeVersion="12" ma:contentTypeDescription="Utwórz nowy dokument." ma:contentTypeScope="" ma:versionID="be9beb308a1640c7c417f71a621b2b77">
  <xsd:schema xmlns:xsd="http://www.w3.org/2001/XMLSchema" xmlns:xs="http://www.w3.org/2001/XMLSchema" xmlns:p="http://schemas.microsoft.com/office/2006/metadata/properties" xmlns:ns3="7c40f758-3b34-4002-9129-b7d9688bc2c0" xmlns:ns4="5b41fc00-8cbd-4839-a60c-063998aef71f" targetNamespace="http://schemas.microsoft.com/office/2006/metadata/properties" ma:root="true" ma:fieldsID="c032f121213c3fa8d4694a81582b4bba" ns3:_="" ns4:_="">
    <xsd:import namespace="7c40f758-3b34-4002-9129-b7d9688bc2c0"/>
    <xsd:import namespace="5b41fc00-8cbd-4839-a60c-063998aef71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0f758-3b34-4002-9129-b7d9688bc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1fc00-8cbd-4839-a60c-063998aef71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49A56F-10FF-49DD-85BD-BEA71E790E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0f758-3b34-4002-9129-b7d9688bc2c0"/>
    <ds:schemaRef ds:uri="5b41fc00-8cbd-4839-a60c-063998aef7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E56ACA-9FB6-42D9-BA1E-B62FC8076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B0095B-8D37-4AE3-9797-2BEE869BE7FF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5b41fc00-8cbd-4839-a60c-063998aef71f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c40f758-3b34-4002-9129-b7d9688bc2c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1807</Words>
  <Application>Microsoft Office PowerPoint</Application>
  <PresentationFormat>Panoramiczny</PresentationFormat>
  <Paragraphs>301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2" baseType="lpstr">
      <vt:lpstr>Arial</vt:lpstr>
      <vt:lpstr>Calibri</vt:lpstr>
      <vt:lpstr>Segoe UI Symbol</vt:lpstr>
      <vt:lpstr>Tahoma</vt:lpstr>
      <vt:lpstr>Times New Roman</vt:lpstr>
      <vt:lpstr>Verdana</vt:lpstr>
      <vt:lpstr>Office Theme</vt:lpstr>
      <vt:lpstr>WITAJ      Вітаємо  </vt:lpstr>
      <vt:lpstr>Вітаємо!</vt:lpstr>
      <vt:lpstr>Osoba, która  kieruje szkołą.</vt:lpstr>
      <vt:lpstr>Rok szkolny</vt:lpstr>
      <vt:lpstr>Półrocze</vt:lpstr>
      <vt:lpstr>Ferie zimowe i wakacje</vt:lpstr>
      <vt:lpstr>Prezentacja programu PowerPoint</vt:lpstr>
      <vt:lpstr>Іспит</vt:lpstr>
      <vt:lpstr>Podręczniki</vt:lpstr>
      <vt:lpstr>Prezentacja programu PowerPoint</vt:lpstr>
      <vt:lpstr>Prezentacja programu PowerPoint</vt:lpstr>
      <vt:lpstr>Ocena w klasach 1-3</vt:lpstr>
      <vt:lpstr>Ocenianie klasy 4-8</vt:lpstr>
      <vt:lpstr>Oceny zachowania</vt:lpstr>
      <vt:lpstr>Nieobecność</vt:lpstr>
      <vt:lpstr>Prezentacja programu PowerPoint</vt:lpstr>
      <vt:lpstr>Світлиця i pоздягальня  (гардероб)</vt:lpstr>
      <vt:lpstr>Szkolna biblioteka</vt:lpstr>
      <vt:lpstr>Nazwy przedmiotów szkolnych</vt:lpstr>
      <vt:lpstr>Nazwy przedmiotów szkolnych</vt:lpstr>
      <vt:lpstr>підготовки до сімейного життя</vt:lpstr>
      <vt:lpstr>Telefony komórkowe</vt:lpstr>
      <vt:lpstr>Strój galowy</vt:lpstr>
      <vt:lpstr>Входячи до школи, класу, магазину  вітаємося “Дзєнь добри”, виходячи  кажемо “До відзеня”.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Witaj w 9</dc:title>
  <dc:creator>Jolanta Gabryelczyk</dc:creator>
  <cp:lastModifiedBy>Jolanta Suraj-Zych</cp:lastModifiedBy>
  <cp:revision>1</cp:revision>
  <dcterms:created xsi:type="dcterms:W3CDTF">2022-03-13T17:02:50Z</dcterms:created>
  <dcterms:modified xsi:type="dcterms:W3CDTF">2022-03-13T17:13:00Z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2021-05-04T00:00:00Z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2022-03-13T00:00:00Z</vt:filetime>
  </property>
  <property fmtid="{D5CDD505-2E9C-101B-9397-08002B2CF9AE}" pid="5" name="ContentTypeId">
    <vt:lpwstr>0x0101003D9FAD9D402F294E914C1F3A04CCD2FF</vt:lpwstr>
  </property>
</Properties>
</file>