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51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55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46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81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785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571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919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35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883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913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331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57D48-C638-48F3-B4C2-900E0A3693D0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E9BB-B176-4B8B-8EA4-62A050CCB7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31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1.wma"/><Relationship Id="rId7" Type="http://schemas.openxmlformats.org/officeDocument/2006/relationships/image" Target="../media/image15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m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Pohoria na mape Slovenska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Vlastiveda 3. ročník</a:t>
            </a:r>
          </a:p>
          <a:p>
            <a:endParaRPr lang="sk-SK" dirty="0"/>
          </a:p>
        </p:txBody>
      </p:sp>
      <p:pic>
        <p:nvPicPr>
          <p:cNvPr id="4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Malá Fatra                            Veľká Fatra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09981" y="2151274"/>
            <a:ext cx="5494921" cy="33083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3832" y="2151275"/>
            <a:ext cx="4971580" cy="3308361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Zaznamen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                  Malé  Karpaty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97735" y="1786808"/>
            <a:ext cx="9892424" cy="4472324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                   Slanské vrchy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440007" y="1554530"/>
            <a:ext cx="9049710" cy="5067837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               Vihorlatské vrchy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40169" y="1412757"/>
            <a:ext cx="6928833" cy="5189936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               </a:t>
            </a:r>
            <a:r>
              <a:rPr lang="sk-SK" sz="6000" b="1" dirty="0"/>
              <a:t>Zapamätaj si 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5400" dirty="0"/>
              <a:t>Pohorie je súvislé pásmo alebo skupina vrchov. Pohorie je pokryté lesmi, </a:t>
            </a:r>
            <a:r>
              <a:rPr lang="sk-SK" sz="5400" dirty="0" err="1"/>
              <a:t>pasienkami,hoľami</a:t>
            </a:r>
            <a:r>
              <a:rPr lang="sk-SK" sz="5400"/>
              <a:t>, </a:t>
            </a:r>
            <a:r>
              <a:rPr lang="sk-SK" sz="5400" dirty="0"/>
              <a:t>kosodrevinou a skalami. Pohoria sú na mape značené odtieňmi hnedej farby.</a:t>
            </a:r>
          </a:p>
        </p:txBody>
      </p:sp>
      <p:pic>
        <p:nvPicPr>
          <p:cNvPr id="4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8203" y="616269"/>
            <a:ext cx="5511752" cy="5295133"/>
          </a:xfrm>
          <a:prstGeom prst="rect">
            <a:avLst/>
          </a:prstGeom>
        </p:spPr>
      </p:pic>
      <p:pic>
        <p:nvPicPr>
          <p:cNvPr id="2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6259" y="2793786"/>
            <a:ext cx="4715076" cy="353175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639" y="2846907"/>
            <a:ext cx="5207694" cy="346548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63639" y="437882"/>
            <a:ext cx="11449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Dávno, pradávno vraj Tatry boli len jedným pohorím. Všetky vrchy a doliny boli vedľa seba a spoločne si  nažívali. I stáli vedľa seba vrchy Kriváň a Kráľova hoľa. Kriváň bol statný vrch  s hlavou naklonenou k svojej susede Kráľovej holi . Ona zas bola krásna, zarastená lesmi a kvetmi. A ako to už v rozprávkach býva, zaľúbili sa do seba. Spolu vítali ráno slnko, počúvali štebot vtákov a tešili sa z každej novej rastlinky a zvieratka, ktoré na nich boli. Lenže zlej čarodejnici, ktorá žila pod vrchmi sa táto láska nepáčila. Jednej noci uvalila na vrchy kliatbu. Zem sa zatriasla a Tatry sa rozdelili na dve časti. Kriváň ostal v jednom pohorí, ktoré dnes nazývame Vysoké Tatry a Kráľova hoľa v druhom, v Nízkych Tatrách. A tak je to dodnes.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41" y="3683356"/>
            <a:ext cx="1358117" cy="1358117"/>
          </a:xfrm>
          <a:prstGeom prst="rect">
            <a:avLst/>
          </a:prstGeom>
        </p:spPr>
      </p:pic>
      <p:pic>
        <p:nvPicPr>
          <p:cNvPr id="2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Na Slovensku máme veľa krásnych pohorí a hôr. Na mape ich vyznačujeme hnedou farbou. Čím je pohorie vyššie, tým je hnedá farba tmavšia.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77479" y="1690688"/>
            <a:ext cx="7723341" cy="5300891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Pohorie je súvislé pásmo alebo skupina vrchov.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3467" y="2331076"/>
            <a:ext cx="11845065" cy="3928055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Pohorie je pokryté lesmi, pasienkami a hoľami.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84878" y="2086378"/>
            <a:ext cx="5754927" cy="382964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485623"/>
            <a:ext cx="4748545" cy="3159941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 vyšších polohách sú skaly a kosodrevina.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11729" y="2421228"/>
            <a:ext cx="4546534" cy="340551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6036" y="2421228"/>
            <a:ext cx="5550795" cy="3147934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Každé pohorie má svoj najvyšší vrch. Najvyšší vrch na Slovensku je Gerlachovský štít vo Vysokých Tatrách.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60619" y="1690688"/>
            <a:ext cx="7366716" cy="4884454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Vysoké Tatry sú naším najvyšším pohorím.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56068" y="1711000"/>
            <a:ext cx="9620517" cy="4810259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             Naše ďalšie pohoria</a:t>
            </a:r>
            <a:br>
              <a:rPr lang="sk-SK" dirty="0"/>
            </a:br>
            <a:r>
              <a:rPr lang="sk-SK" dirty="0"/>
              <a:t>                           </a:t>
            </a:r>
            <a:r>
              <a:rPr lang="sk-SK"/>
              <a:t>Nízke Tatry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96226" y="1712008"/>
            <a:ext cx="7521262" cy="5032408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290</Words>
  <Application>Microsoft Office PowerPoint</Application>
  <PresentationFormat>Širokouhlá</PresentationFormat>
  <Paragraphs>16</Paragraphs>
  <Slides>15</Slides>
  <Notes>0</Notes>
  <HiddenSlides>0</HiddenSlides>
  <MMClips>16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Motív Office</vt:lpstr>
      <vt:lpstr>Pohoria na mape Slovenska</vt:lpstr>
      <vt:lpstr>Prezentácia programu PowerPoint</vt:lpstr>
      <vt:lpstr>Na Slovensku máme veľa krásnych pohorí a hôr. Na mape ich vyznačujeme hnedou farbou. Čím je pohorie vyššie, tým je hnedá farba tmavšia.</vt:lpstr>
      <vt:lpstr>Pohorie je súvislé pásmo alebo skupina vrchov.</vt:lpstr>
      <vt:lpstr>Pohorie je pokryté lesmi, pasienkami a hoľami.</vt:lpstr>
      <vt:lpstr>Vo vyšších polohách sú skaly a kosodrevina.</vt:lpstr>
      <vt:lpstr>Každé pohorie má svoj najvyšší vrch. Najvyšší vrch na Slovensku je Gerlachovský štít vo Vysokých Tatrách.</vt:lpstr>
      <vt:lpstr>Vysoké Tatry sú naším najvyšším pohorím.</vt:lpstr>
      <vt:lpstr>                    Naše ďalšie pohoria                            Nízke Tatry</vt:lpstr>
      <vt:lpstr>    Malá Fatra                            Veľká Fatra</vt:lpstr>
      <vt:lpstr>                         Malé  Karpaty</vt:lpstr>
      <vt:lpstr>                          Slanské vrchy</vt:lpstr>
      <vt:lpstr>                      Vihorlatské vrchy</vt:lpstr>
      <vt:lpstr>                      Zapamätaj si !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Pohoria na mape</dc:title>
  <dc:creator>admin</dc:creator>
  <cp:lastModifiedBy>Učiteľ</cp:lastModifiedBy>
  <cp:revision>16</cp:revision>
  <dcterms:created xsi:type="dcterms:W3CDTF">2020-05-02T17:46:33Z</dcterms:created>
  <dcterms:modified xsi:type="dcterms:W3CDTF">2020-05-07T06:11:44Z</dcterms:modified>
</cp:coreProperties>
</file>