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4" r:id="rId3"/>
    <p:sldId id="523" r:id="rId4"/>
    <p:sldId id="532" r:id="rId5"/>
    <p:sldId id="534" r:id="rId6"/>
    <p:sldId id="533" r:id="rId7"/>
    <p:sldId id="524" r:id="rId8"/>
    <p:sldId id="538" r:id="rId9"/>
    <p:sldId id="449" r:id="rId10"/>
    <p:sldId id="516" r:id="rId11"/>
    <p:sldId id="525" r:id="rId12"/>
    <p:sldId id="539" r:id="rId13"/>
    <p:sldId id="540" r:id="rId14"/>
    <p:sldId id="541" r:id="rId15"/>
    <p:sldId id="542" r:id="rId16"/>
    <p:sldId id="543" r:id="rId17"/>
    <p:sldId id="544" r:id="rId18"/>
    <p:sldId id="545" r:id="rId19"/>
    <p:sldId id="546" r:id="rId20"/>
    <p:sldId id="276" r:id="rId21"/>
    <p:sldId id="417" r:id="rId22"/>
    <p:sldId id="418" r:id="rId23"/>
    <p:sldId id="535" r:id="rId24"/>
    <p:sldId id="536" r:id="rId25"/>
    <p:sldId id="537" r:id="rId26"/>
    <p:sldId id="258" r:id="rId2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5D0D"/>
    <a:srgbClr val="82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8" autoAdjust="0"/>
    <p:restoredTop sz="94660"/>
  </p:normalViewPr>
  <p:slideViewPr>
    <p:cSldViewPr snapToGrid="0">
      <p:cViewPr>
        <p:scale>
          <a:sx n="70" d="100"/>
          <a:sy n="70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27. 5. 2019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97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27. 5. 2019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8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27. 5. 2019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5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27. 5. 2019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1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27. 5. 2019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45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27. 5. 2019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18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27. 5. 2019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4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27. 5. 2019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9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27. 5. 2019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27. 5. 2019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61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27. 5. 2019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1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27. 5. 2019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67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27. 5. 2019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8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27. 5. 2019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6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27. 5. 2019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73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27. 5. 2019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82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45E-08DD-4007-8A4A-5818B4E46F01}" type="datetimeFigureOut">
              <a:rPr lang="sk-SK" smtClean="0"/>
              <a:t>27. 5. 2019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442" y="397720"/>
            <a:ext cx="7063727" cy="55406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50007"/>
            <a:ext cx="12192000" cy="3322748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>
                <a:ln>
                  <a:solidFill>
                    <a:schemeClr val="tx1"/>
                  </a:solidFill>
                </a:ln>
              </a:rPr>
              <a:t>Od Hornádu po Dunajec</a:t>
            </a:r>
            <a:r>
              <a:rPr lang="sk-SK" sz="44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sk-SK" sz="4400" dirty="0">
                <a:ln>
                  <a:solidFill>
                    <a:schemeClr val="tx1"/>
                  </a:solidFill>
                </a:ln>
              </a:rPr>
            </a:br>
            <a:r>
              <a:rPr lang="sk-SK" sz="6600" dirty="0" smtClean="0">
                <a:ln>
                  <a:solidFill>
                    <a:schemeClr val="tx1"/>
                  </a:solidFill>
                </a:ln>
              </a:rPr>
              <a:t>HUMENNÉ S OKOLÍM</a:t>
            </a:r>
            <a:endParaRPr lang="sk-SK" sz="6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97934"/>
            <a:ext cx="9144000" cy="904740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Mgr. Ľudmila Sulačeková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039"/>
            <a:ext cx="4511864" cy="225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Ãºbor:HumennÃ© (v pozadÃ­ Vihorlat)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4"/>
          <a:stretch/>
        </p:blipFill>
        <p:spPr bwMode="auto">
          <a:xfrm>
            <a:off x="0" y="-40944"/>
            <a:ext cx="12192000" cy="689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268873"/>
            <a:ext cx="10515600" cy="1325563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Humenné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/>
          <a:srcRect b="1978"/>
          <a:stretch/>
        </p:blipFill>
        <p:spPr>
          <a:xfrm>
            <a:off x="7924800" y="3313230"/>
            <a:ext cx="4267200" cy="2800967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Humenné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255595"/>
            <a:ext cx="9012578" cy="3076054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Humenné</a:t>
            </a:r>
            <a:r>
              <a:rPr lang="sk-SK" sz="2400" dirty="0" smtClean="0"/>
              <a:t> </a:t>
            </a:r>
            <a:r>
              <a:rPr lang="sk-SK" sz="2400" dirty="0"/>
              <a:t>– </a:t>
            </a:r>
            <a:r>
              <a:rPr lang="sk-SK" sz="2400" dirty="0" smtClean="0"/>
              <a:t>okresné mesto v Prešovskom kraji,</a:t>
            </a:r>
            <a:endParaRPr lang="sk-SK" sz="2400" dirty="0" smtClean="0"/>
          </a:p>
          <a:p>
            <a:r>
              <a:rPr lang="sk-SK" sz="2400" dirty="0" smtClean="0"/>
              <a:t>centrum Horného Zemplína,</a:t>
            </a:r>
          </a:p>
          <a:p>
            <a:r>
              <a:rPr lang="sk-SK" sz="2400" dirty="0" smtClean="0"/>
              <a:t>v</a:t>
            </a:r>
            <a:r>
              <a:rPr lang="nn-NO" sz="2400" dirty="0" smtClean="0"/>
              <a:t> </a:t>
            </a:r>
            <a:r>
              <a:rPr lang="nn-NO" sz="2400" dirty="0"/>
              <a:t>meste sa nachádza Vihorlatské múzeum a skanzen</a:t>
            </a:r>
            <a:endParaRPr lang="sk-SK" sz="2400" dirty="0" smtClean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250" y="136574"/>
            <a:ext cx="2571750" cy="1304925"/>
          </a:xfrm>
          <a:prstGeom prst="rect">
            <a:avLst/>
          </a:prstGeom>
        </p:spPr>
      </p:pic>
      <p:pic>
        <p:nvPicPr>
          <p:cNvPr id="3" name="Picture 2" descr="VÃ½sledok vyhÄ¾adÃ¡vania obrÃ¡zkov pre dopyt humennÃ© e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42" y="136574"/>
            <a:ext cx="1080478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ok vyhÄ¾adÃ¡vania obrÃ¡zkov pre dopyt vihorlatskÃ© mÃºze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1" y="2825236"/>
            <a:ext cx="7899889" cy="387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0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ok vyhÄ¾adÃ¡vania obrÃ¡zkov pre dopyt vranov nad topÄ¾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268873"/>
            <a:ext cx="10515600" cy="1325563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Vranov nad Topľou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/>
              <a:t>Vranov nad Topľou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255595"/>
            <a:ext cx="10063456" cy="3076054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rgbClr val="FF0000"/>
                </a:solidFill>
              </a:rPr>
              <a:t>Vranov nad Topľou</a:t>
            </a:r>
            <a:r>
              <a:rPr lang="sk-SK" sz="2400" dirty="0" smtClean="0"/>
              <a:t> </a:t>
            </a:r>
            <a:r>
              <a:rPr lang="sk-SK" sz="2400" dirty="0"/>
              <a:t>– </a:t>
            </a:r>
            <a:r>
              <a:rPr lang="sk-SK" sz="2400" dirty="0" smtClean="0"/>
              <a:t>okresné mesto v Prešovskom kraji,</a:t>
            </a:r>
            <a:endParaRPr lang="sk-SK" sz="2400" dirty="0" smtClean="0"/>
          </a:p>
          <a:p>
            <a:r>
              <a:rPr lang="sk-SK" sz="2400" dirty="0" smtClean="0"/>
              <a:t>leží na rieke Topľa,</a:t>
            </a:r>
          </a:p>
          <a:p>
            <a:r>
              <a:rPr lang="sk-SK" sz="2400" dirty="0" smtClean="0"/>
              <a:t>je </a:t>
            </a:r>
            <a:r>
              <a:rPr lang="sk-SK" sz="2400" dirty="0"/>
              <a:t>východiskom do Slanských vrchov, </a:t>
            </a:r>
            <a:r>
              <a:rPr lang="sk-SK" sz="2400" dirty="0" smtClean="0"/>
              <a:t>turistami </a:t>
            </a:r>
            <a:r>
              <a:rPr lang="sk-SK" sz="2400" dirty="0"/>
              <a:t>vyhľadávaný je najvyšší vrch pohoria </a:t>
            </a:r>
            <a:r>
              <a:rPr lang="sk-SK" sz="2400" dirty="0" smtClean="0"/>
              <a:t>– Šimonka</a:t>
            </a:r>
            <a:r>
              <a:rPr lang="sk-SK" sz="2400" dirty="0"/>
              <a:t>, ktorý je tiež najvyšším bodom okresu Vranov nad </a:t>
            </a:r>
            <a:r>
              <a:rPr lang="sk-SK" sz="2400" dirty="0" smtClean="0"/>
              <a:t>Topľou,</a:t>
            </a:r>
          </a:p>
          <a:p>
            <a:r>
              <a:rPr lang="sk-SK" sz="2400" dirty="0" smtClean="0"/>
              <a:t>v </a:t>
            </a:r>
            <a:r>
              <a:rPr lang="sk-SK" sz="2400" dirty="0"/>
              <a:t>meste sídli významný drevospracujúci podnik (</a:t>
            </a:r>
            <a:r>
              <a:rPr lang="sk-SK" sz="2400" dirty="0" err="1"/>
              <a:t>Bukóza</a:t>
            </a:r>
            <a:r>
              <a:rPr lang="sk-SK" sz="2400" dirty="0"/>
              <a:t> Holding </a:t>
            </a:r>
            <a:r>
              <a:rPr lang="sk-SK" sz="2400" dirty="0" err="1"/>
              <a:t>a.s</a:t>
            </a:r>
            <a:r>
              <a:rPr lang="sk-SK" sz="2400" dirty="0" smtClean="0"/>
              <a:t>.)</a:t>
            </a:r>
            <a:endParaRPr lang="sk-SK" sz="2400" dirty="0"/>
          </a:p>
        </p:txBody>
      </p:sp>
      <p:pic>
        <p:nvPicPr>
          <p:cNvPr id="5122" name="Picture 2" descr="Coat of arms of Vranov nad TopÄ¾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4" y="157512"/>
            <a:ext cx="1026473" cy="122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069" y="157512"/>
            <a:ext cx="2562225" cy="1266825"/>
          </a:xfrm>
          <a:prstGeom prst="rect">
            <a:avLst/>
          </a:prstGeom>
        </p:spPr>
      </p:pic>
      <p:pic>
        <p:nvPicPr>
          <p:cNvPr id="5124" name="Picture 4" descr="VÃ½sledok vyhÄ¾adÃ¡vania obrÃ¡zkov pre dopyt BukÃ³za Holding a.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9" y="3939972"/>
            <a:ext cx="5805458" cy="279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Ã½sledok vyhÄ¾adÃ¡vania obrÃ¡zkov pre dopyt BukÃ³za Holding a.s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10" y="4071764"/>
            <a:ext cx="3466532" cy="5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Ã½sledok vyhÄ¾adÃ¡vania obrÃ¡zkov pre dopyt vrch Å imon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790" y="3942360"/>
            <a:ext cx="5226262" cy="279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Ã½sledok vyhÄ¾adÃ¡vania obrÃ¡zkov pre dopyt Stropko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1"/>
          <a:stretch/>
        </p:blipFill>
        <p:spPr bwMode="auto">
          <a:xfrm>
            <a:off x="0" y="1"/>
            <a:ext cx="12192000" cy="68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268873"/>
            <a:ext cx="10515600" cy="1325563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Stropkov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VÃ½sledok vyhÄ¾adÃ¡vania obrÃ¡zkov pre dopyt tesla Stropk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06" y="4048755"/>
            <a:ext cx="3398089" cy="275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Stropkov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255595"/>
            <a:ext cx="10063456" cy="3076054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Stropkov </a:t>
            </a:r>
            <a:r>
              <a:rPr lang="sk-SK" sz="2400" dirty="0" smtClean="0"/>
              <a:t>– okresné mesto v Prešovskom kraji,</a:t>
            </a:r>
            <a:endParaRPr lang="sk-SK" sz="2400" dirty="0" smtClean="0"/>
          </a:p>
          <a:p>
            <a:r>
              <a:rPr lang="sk-SK" sz="2400" dirty="0" smtClean="0"/>
              <a:t>leží na rieke Ondava,</a:t>
            </a:r>
          </a:p>
          <a:p>
            <a:r>
              <a:rPr lang="sk-SK" sz="2400" dirty="0" smtClean="0"/>
              <a:t>v </a:t>
            </a:r>
            <a:r>
              <a:rPr lang="sk-SK" sz="2400" dirty="0"/>
              <a:t>meste pôsobí </a:t>
            </a:r>
            <a:r>
              <a:rPr lang="sk-SK" sz="2400" dirty="0" smtClean="0"/>
              <a:t>spoločnosť </a:t>
            </a:r>
            <a:r>
              <a:rPr lang="sk-SK" sz="2400" dirty="0" err="1" smtClean="0"/>
              <a:t>Tesla</a:t>
            </a:r>
            <a:r>
              <a:rPr lang="sk-SK" sz="2400" dirty="0" smtClean="0"/>
              <a:t> </a:t>
            </a:r>
            <a:r>
              <a:rPr lang="sk-SK" sz="2400" dirty="0"/>
              <a:t>Stropkov, ktorá v súčasnosti produkuje súčasti pre automobilový priemysel a elektrotechnické výrobky (napr. vypínače, zásuvky, telefóny a bytové telefóny</a:t>
            </a:r>
            <a:r>
              <a:rPr lang="sk-SK" sz="2400" dirty="0" smtClean="0"/>
              <a:t>),</a:t>
            </a:r>
          </a:p>
          <a:p>
            <a:endParaRPr lang="sk-SK" sz="2400" dirty="0"/>
          </a:p>
        </p:txBody>
      </p:sp>
      <p:pic>
        <p:nvPicPr>
          <p:cNvPr id="7170" name="Picture 2" descr="Erb stropkov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593" y="196965"/>
            <a:ext cx="1032367" cy="12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4"/>
          <a:srcRect b="4582"/>
          <a:stretch/>
        </p:blipFill>
        <p:spPr>
          <a:xfrm>
            <a:off x="9454913" y="196965"/>
            <a:ext cx="2571750" cy="1236050"/>
          </a:xfrm>
          <a:prstGeom prst="rect">
            <a:avLst/>
          </a:prstGeom>
        </p:spPr>
      </p:pic>
      <p:pic>
        <p:nvPicPr>
          <p:cNvPr id="7172" name="Picture 4" descr="SÃºvisiaci obrÃ¡z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05" y="3118869"/>
            <a:ext cx="5052657" cy="359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36" y="3553455"/>
            <a:ext cx="37814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2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Ãºvisiaci obrÃ¡z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/>
          <a:stretch/>
        </p:blipFill>
        <p:spPr bwMode="auto">
          <a:xfrm>
            <a:off x="0" y="-40943"/>
            <a:ext cx="12192000" cy="689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268873"/>
            <a:ext cx="10515600" cy="1325563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Medzilaborce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upload.wikimedia.org/wikipedia/commons/thumb/f/f5/Medzilaborce-panorama.jpg/900px-Medzilaborce-pan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5225"/>
            <a:ext cx="12192000" cy="35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Medzilaborce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255595"/>
            <a:ext cx="10063456" cy="3076054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Medzilaborce </a:t>
            </a:r>
            <a:r>
              <a:rPr lang="sk-SK" sz="2400" dirty="0" smtClean="0"/>
              <a:t>– okresné mesto v Prešovskom kraji,</a:t>
            </a:r>
            <a:endParaRPr lang="sk-SK" sz="2400" dirty="0" smtClean="0"/>
          </a:p>
          <a:p>
            <a:r>
              <a:rPr lang="sk-SK" sz="2400" dirty="0" smtClean="0"/>
              <a:t>leží na sútoku riek Laborec a </a:t>
            </a:r>
            <a:r>
              <a:rPr lang="sk-SK" sz="2400" dirty="0" err="1" smtClean="0"/>
              <a:t>Vydranka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najväčšiu tradíciu tu má </a:t>
            </a:r>
            <a:r>
              <a:rPr lang="sk-SK" sz="2400" dirty="0"/>
              <a:t>sklársky a strojársky priemysel.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675" y="225936"/>
            <a:ext cx="2562225" cy="1266825"/>
          </a:xfrm>
          <a:prstGeom prst="rect">
            <a:avLst/>
          </a:prstGeom>
        </p:spPr>
      </p:pic>
      <p:pic>
        <p:nvPicPr>
          <p:cNvPr id="9218" name="Picture 2" descr="VÃ½sledok vyhÄ¾adÃ¡vania obrÃ¡zkov pre dopyt medzilaborce 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30" y="225938"/>
            <a:ext cx="990492" cy="125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225" y="3411265"/>
            <a:ext cx="4147383" cy="272284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535" y="3411266"/>
            <a:ext cx="3576682" cy="296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6/6c/Snina.panorama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4" b="12463"/>
          <a:stretch/>
        </p:blipFill>
        <p:spPr bwMode="auto">
          <a:xfrm>
            <a:off x="0" y="-13648"/>
            <a:ext cx="12192000" cy="689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268873"/>
            <a:ext cx="10515600" cy="1325563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Snina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VÃ½sledok vyhÄ¾adÃ¡vania obrÃ¡zkov pre dopyt galÃ©ria andreja smolÃ¡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5" b="39816"/>
          <a:stretch/>
        </p:blipFill>
        <p:spPr bwMode="auto">
          <a:xfrm>
            <a:off x="0" y="3844575"/>
            <a:ext cx="12192000" cy="301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Snina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341195" y="1255594"/>
            <a:ext cx="11690230" cy="3671247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Snina </a:t>
            </a:r>
            <a:r>
              <a:rPr lang="sk-SK" sz="2400" dirty="0" smtClean="0"/>
              <a:t>– okresné mesto v Prešovskom kraji,</a:t>
            </a:r>
            <a:endParaRPr lang="sk-SK" sz="2400" dirty="0" smtClean="0"/>
          </a:p>
          <a:p>
            <a:r>
              <a:rPr lang="sk-SK" sz="2400" dirty="0" smtClean="0"/>
              <a:t>leží na sútoku riek </a:t>
            </a:r>
            <a:r>
              <a:rPr lang="pl-PL" sz="2400" dirty="0" smtClean="0"/>
              <a:t>Pčolinka </a:t>
            </a:r>
            <a:r>
              <a:rPr lang="pl-PL" sz="2400" dirty="0"/>
              <a:t>a Cirocha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významnou </a:t>
            </a:r>
            <a:r>
              <a:rPr lang="sk-SK" sz="2400" dirty="0"/>
              <a:t>súčasťou kultúrneho diania v meste Snina je Galéria Miro (premenovaná na Galéria Andrej </a:t>
            </a:r>
            <a:r>
              <a:rPr lang="sk-SK" sz="2400" dirty="0" err="1"/>
              <a:t>Smolák</a:t>
            </a:r>
            <a:r>
              <a:rPr lang="sk-SK" sz="2400" dirty="0"/>
              <a:t>), ktorá je známa v Berlíne, Prahe a Bratislave. Jej zakladateľom je Dr. Miroslav </a:t>
            </a:r>
            <a:r>
              <a:rPr lang="sk-SK" sz="2400" dirty="0" err="1"/>
              <a:t>Smolák</a:t>
            </a:r>
            <a:r>
              <a:rPr lang="sk-SK" sz="2400" dirty="0"/>
              <a:t>. Pri príležitosti jej prvého výročia založili bratia </a:t>
            </a:r>
            <a:r>
              <a:rPr lang="sk-SK" sz="2400" dirty="0" err="1"/>
              <a:t>Smolákovci</a:t>
            </a:r>
            <a:r>
              <a:rPr lang="sk-SK" sz="2400" dirty="0"/>
              <a:t> v Snine tradíciu medzinárodného výtvarného festivalu. </a:t>
            </a:r>
            <a:endParaRPr lang="sk-SK" sz="2400" dirty="0" smtClean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150" y="165692"/>
            <a:ext cx="2581275" cy="1285875"/>
          </a:xfrm>
          <a:prstGeom prst="rect">
            <a:avLst/>
          </a:prstGeom>
        </p:spPr>
      </p:pic>
      <p:pic>
        <p:nvPicPr>
          <p:cNvPr id="11266" name="Picture 2" descr="VÃ½sledok vyhÄ¾adÃ¡vania obrÃ¡zkov pre dopyt snina e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715" y="165692"/>
            <a:ext cx="107036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562" y="4040548"/>
            <a:ext cx="18002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3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331497" y="1248067"/>
            <a:ext cx="11143579" cy="57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450376" y="1140797"/>
            <a:ext cx="9788328" cy="31230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Mesto </a:t>
            </a:r>
            <a:r>
              <a:rPr lang="sk-SK" sz="2400" dirty="0" smtClean="0">
                <a:solidFill>
                  <a:srgbClr val="FF0000"/>
                </a:solidFill>
              </a:rPr>
              <a:t>Humenné s okolím</a:t>
            </a:r>
            <a:r>
              <a:rPr lang="sk-SK" sz="2400" dirty="0" smtClean="0"/>
              <a:t> sa rozprestiera na východe Slovenska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Poloha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700" y="63319"/>
            <a:ext cx="2457450" cy="1362075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 rot="2765493">
            <a:off x="9235844" y="1860067"/>
            <a:ext cx="2025470" cy="1977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10044752" y="3098042"/>
            <a:ext cx="95535" cy="95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13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 si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90917"/>
            <a:ext cx="10431944" cy="56649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dirty="0" smtClean="0"/>
              <a:t>Súčasťou ktorého regiónu je</a:t>
            </a:r>
            <a:r>
              <a:rPr lang="sk-SK" sz="2200" dirty="0" smtClean="0"/>
              <a:t> </a:t>
            </a:r>
            <a:r>
              <a:rPr lang="sk-SK" sz="2200" dirty="0" smtClean="0"/>
              <a:t>mesto </a:t>
            </a:r>
            <a:r>
              <a:rPr lang="sk-SK" sz="2200" dirty="0" smtClean="0"/>
              <a:t>Humenné </a:t>
            </a:r>
            <a:r>
              <a:rPr lang="sk-SK" sz="2200" dirty="0" smtClean="0"/>
              <a:t>s okolím?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Do ktorého kraja patrí mesto Humenné s okolím?</a:t>
            </a: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Aké pohoria obklopujú </a:t>
            </a:r>
            <a:r>
              <a:rPr lang="sk-SK" sz="2200" dirty="0" smtClean="0"/>
              <a:t>Humenné s okolím?</a:t>
            </a:r>
            <a:endParaRPr lang="sk-SK" sz="2200" dirty="0"/>
          </a:p>
          <a:p>
            <a:pPr>
              <a:lnSpc>
                <a:spcPct val="150000"/>
              </a:lnSpc>
            </a:pP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Súčasťou akého národného parku sú Bukovské vrchy? </a:t>
            </a: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Ako sa volá veľká vodná nádrž v okolí Humenného?</a:t>
            </a: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V ktorej obci </a:t>
            </a:r>
            <a:r>
              <a:rPr lang="sk-SK" sz="2200" dirty="0" smtClean="0"/>
              <a:t>v okolí Humenného sa nachádza Múzeum moderného umenia </a:t>
            </a:r>
            <a:r>
              <a:rPr lang="sk-SK" sz="2200" dirty="0" err="1" smtClean="0"/>
              <a:t>Andyho</a:t>
            </a:r>
            <a:r>
              <a:rPr lang="sk-SK" sz="2200" dirty="0" smtClean="0"/>
              <a:t> Warhola?</a:t>
            </a: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/>
              <a:t>V ktorej obci v okolí Humenného sa </a:t>
            </a:r>
            <a:r>
              <a:rPr lang="sk-SK" sz="2200" dirty="0" smtClean="0"/>
              <a:t>nachádza Galéria Andrej </a:t>
            </a:r>
            <a:r>
              <a:rPr lang="sk-SK" sz="2200" dirty="0" err="1" smtClean="0"/>
              <a:t>Smolák</a:t>
            </a:r>
            <a:r>
              <a:rPr lang="sk-SK" sz="2200" dirty="0" smtClean="0"/>
              <a:t>?</a:t>
            </a:r>
            <a:endParaRPr lang="sk-SK" sz="2200" dirty="0"/>
          </a:p>
        </p:txBody>
      </p:sp>
      <p:sp>
        <p:nvSpPr>
          <p:cNvPr id="10" name="Zaoblený obdĺžnik 9"/>
          <p:cNvSpPr/>
          <p:nvPr/>
        </p:nvSpPr>
        <p:spPr>
          <a:xfrm>
            <a:off x="7438030" y="1462916"/>
            <a:ext cx="183597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Zemplín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6733175" y="2055969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Prešovský kraj</a:t>
            </a:r>
            <a:endParaRPr lang="sk-SK" sz="2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6143451" y="2605886"/>
            <a:ext cx="261841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Slanské</a:t>
            </a:r>
            <a:r>
              <a:rPr lang="sk-SK" sz="2400" dirty="0" smtClean="0"/>
              <a:t> </a:t>
            </a:r>
            <a:r>
              <a:rPr lang="sk-SK" sz="2400" dirty="0" smtClean="0"/>
              <a:t>vrchy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6143451" y="3096093"/>
            <a:ext cx="261841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Vihorlatské vrchy</a:t>
            </a:r>
            <a:endParaRPr lang="sk-SK" sz="2400" dirty="0" smtClean="0"/>
          </a:p>
        </p:txBody>
      </p:sp>
      <p:sp>
        <p:nvSpPr>
          <p:cNvPr id="14" name="Zaoblený obdĺžnik 13"/>
          <p:cNvSpPr/>
          <p:nvPr/>
        </p:nvSpPr>
        <p:spPr>
          <a:xfrm>
            <a:off x="6143451" y="3557845"/>
            <a:ext cx="261841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Bukovské </a:t>
            </a:r>
            <a:r>
              <a:rPr lang="sk-SK" sz="2400" dirty="0" smtClean="0"/>
              <a:t>vrchy</a:t>
            </a:r>
          </a:p>
        </p:txBody>
      </p:sp>
      <p:sp>
        <p:nvSpPr>
          <p:cNvPr id="16" name="Zaoblený obdĺžnik 15"/>
          <p:cNvSpPr/>
          <p:nvPr/>
        </p:nvSpPr>
        <p:spPr>
          <a:xfrm>
            <a:off x="7096012" y="4615316"/>
            <a:ext cx="252000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Veľká Domaša</a:t>
            </a:r>
            <a:endParaRPr lang="sk-SK" sz="2400" dirty="0" smtClean="0"/>
          </a:p>
        </p:txBody>
      </p:sp>
      <p:sp>
        <p:nvSpPr>
          <p:cNvPr id="17" name="Zaoblený obdĺžnik 16"/>
          <p:cNvSpPr/>
          <p:nvPr/>
        </p:nvSpPr>
        <p:spPr>
          <a:xfrm>
            <a:off x="7225213" y="4022263"/>
            <a:ext cx="3106141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Národný park Poloniny</a:t>
            </a:r>
            <a:endParaRPr lang="sk-SK" sz="2400" dirty="0" smtClean="0"/>
          </a:p>
        </p:txBody>
      </p:sp>
      <p:sp>
        <p:nvSpPr>
          <p:cNvPr id="21" name="Zaoblený obdĺžnik 20"/>
          <p:cNvSpPr/>
          <p:nvPr/>
        </p:nvSpPr>
        <p:spPr>
          <a:xfrm>
            <a:off x="9074138" y="6320572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Snina</a:t>
            </a:r>
            <a:endParaRPr lang="sk-SK" sz="2400" dirty="0" smtClean="0"/>
          </a:p>
        </p:txBody>
      </p:sp>
      <p:sp>
        <p:nvSpPr>
          <p:cNvPr id="22" name="Zaoblený obdĺžnik 21"/>
          <p:cNvSpPr/>
          <p:nvPr/>
        </p:nvSpPr>
        <p:spPr>
          <a:xfrm>
            <a:off x="2324948" y="5709496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Medzilaborce</a:t>
            </a:r>
            <a:endParaRPr lang="sk-SK" sz="2400" dirty="0" smtClean="0"/>
          </a:p>
        </p:txBody>
      </p:sp>
    </p:spTree>
    <p:extLst>
      <p:ext uri="{BB962C8B-B14F-4D97-AF65-F5344CB8AC3E}">
        <p14:creationId xmlns:p14="http://schemas.microsoft.com/office/powerpoint/2010/main" val="23325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5" grpId="0" animBg="1"/>
      <p:bldP spid="18" grpId="0" animBg="1"/>
      <p:bldP spid="13" grpId="0" animBg="1"/>
      <p:bldP spid="14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ktorom obrázku je správne označené Humenné s okolím?</a:t>
            </a: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174" y="3050551"/>
            <a:ext cx="3718180" cy="207131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22" y="3115778"/>
            <a:ext cx="3718180" cy="200608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815" y="3129763"/>
            <a:ext cx="3594145" cy="199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1" y="1995650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dirty="0" smtClean="0"/>
              <a:t>Označ na mape rieku </a:t>
            </a:r>
            <a:r>
              <a:rPr lang="sk-SK" dirty="0" smtClean="0"/>
              <a:t>Topľa</a:t>
            </a:r>
            <a:endParaRPr lang="sk-SK" dirty="0"/>
          </a:p>
        </p:txBody>
      </p:sp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 10"/>
          <p:cNvSpPr/>
          <p:nvPr/>
        </p:nvSpPr>
        <p:spPr>
          <a:xfrm>
            <a:off x="5123875" y="4439427"/>
            <a:ext cx="770379" cy="218262"/>
          </a:xfrm>
          <a:custGeom>
            <a:avLst/>
            <a:gdLst>
              <a:gd name="connsiteX0" fmla="*/ 422031 w 422031"/>
              <a:gd name="connsiteY0" fmla="*/ 0 h 130629"/>
              <a:gd name="connsiteX1" fmla="*/ 396910 w 422031"/>
              <a:gd name="connsiteY1" fmla="*/ 5024 h 130629"/>
              <a:gd name="connsiteX2" fmla="*/ 376813 w 422031"/>
              <a:gd name="connsiteY2" fmla="*/ 10049 h 130629"/>
              <a:gd name="connsiteX3" fmla="*/ 366765 w 422031"/>
              <a:gd name="connsiteY3" fmla="*/ 40194 h 130629"/>
              <a:gd name="connsiteX4" fmla="*/ 336620 w 422031"/>
              <a:gd name="connsiteY4" fmla="*/ 50242 h 130629"/>
              <a:gd name="connsiteX5" fmla="*/ 331596 w 422031"/>
              <a:gd name="connsiteY5" fmla="*/ 65314 h 130629"/>
              <a:gd name="connsiteX6" fmla="*/ 306475 w 422031"/>
              <a:gd name="connsiteY6" fmla="*/ 85411 h 130629"/>
              <a:gd name="connsiteX7" fmla="*/ 276330 w 422031"/>
              <a:gd name="connsiteY7" fmla="*/ 95460 h 130629"/>
              <a:gd name="connsiteX8" fmla="*/ 271305 w 422031"/>
              <a:gd name="connsiteY8" fmla="*/ 110532 h 130629"/>
              <a:gd name="connsiteX9" fmla="*/ 256233 w 422031"/>
              <a:gd name="connsiteY9" fmla="*/ 115556 h 130629"/>
              <a:gd name="connsiteX10" fmla="*/ 221064 w 422031"/>
              <a:gd name="connsiteY10" fmla="*/ 130629 h 130629"/>
              <a:gd name="connsiteX11" fmla="*/ 205991 w 422031"/>
              <a:gd name="connsiteY11" fmla="*/ 125605 h 130629"/>
              <a:gd name="connsiteX12" fmla="*/ 145701 w 422031"/>
              <a:gd name="connsiteY12" fmla="*/ 115556 h 130629"/>
              <a:gd name="connsiteX13" fmla="*/ 130629 w 422031"/>
              <a:gd name="connsiteY13" fmla="*/ 105508 h 130629"/>
              <a:gd name="connsiteX14" fmla="*/ 70338 w 422031"/>
              <a:gd name="connsiteY14" fmla="*/ 105508 h 130629"/>
              <a:gd name="connsiteX15" fmla="*/ 55266 w 422031"/>
              <a:gd name="connsiteY15" fmla="*/ 110532 h 130629"/>
              <a:gd name="connsiteX16" fmla="*/ 40193 w 422031"/>
              <a:gd name="connsiteY16" fmla="*/ 100484 h 130629"/>
              <a:gd name="connsiteX17" fmla="*/ 20097 w 422031"/>
              <a:gd name="connsiteY17" fmla="*/ 95460 h 130629"/>
              <a:gd name="connsiteX18" fmla="*/ 0 w 422031"/>
              <a:gd name="connsiteY18" fmla="*/ 85411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2031" h="130629">
                <a:moveTo>
                  <a:pt x="422031" y="0"/>
                </a:moveTo>
                <a:cubicBezTo>
                  <a:pt x="413657" y="1675"/>
                  <a:pt x="405246" y="3171"/>
                  <a:pt x="396910" y="5024"/>
                </a:cubicBezTo>
                <a:cubicBezTo>
                  <a:pt x="390169" y="6522"/>
                  <a:pt x="381307" y="4806"/>
                  <a:pt x="376813" y="10049"/>
                </a:cubicBezTo>
                <a:cubicBezTo>
                  <a:pt x="369920" y="18091"/>
                  <a:pt x="376813" y="36845"/>
                  <a:pt x="366765" y="40194"/>
                </a:cubicBezTo>
                <a:lnTo>
                  <a:pt x="336620" y="50242"/>
                </a:lnTo>
                <a:cubicBezTo>
                  <a:pt x="334945" y="55266"/>
                  <a:pt x="334321" y="60773"/>
                  <a:pt x="331596" y="65314"/>
                </a:cubicBezTo>
                <a:cubicBezTo>
                  <a:pt x="327800" y="71641"/>
                  <a:pt x="312077" y="82921"/>
                  <a:pt x="306475" y="85411"/>
                </a:cubicBezTo>
                <a:cubicBezTo>
                  <a:pt x="296796" y="89713"/>
                  <a:pt x="276330" y="95460"/>
                  <a:pt x="276330" y="95460"/>
                </a:cubicBezTo>
                <a:cubicBezTo>
                  <a:pt x="274655" y="100484"/>
                  <a:pt x="275050" y="106787"/>
                  <a:pt x="271305" y="110532"/>
                </a:cubicBezTo>
                <a:cubicBezTo>
                  <a:pt x="267560" y="114277"/>
                  <a:pt x="260970" y="113188"/>
                  <a:pt x="256233" y="115556"/>
                </a:cubicBezTo>
                <a:cubicBezTo>
                  <a:pt x="221537" y="132905"/>
                  <a:pt x="262887" y="120173"/>
                  <a:pt x="221064" y="130629"/>
                </a:cubicBezTo>
                <a:cubicBezTo>
                  <a:pt x="216040" y="128954"/>
                  <a:pt x="211215" y="126476"/>
                  <a:pt x="205991" y="125605"/>
                </a:cubicBezTo>
                <a:cubicBezTo>
                  <a:pt x="138683" y="114386"/>
                  <a:pt x="181038" y="127334"/>
                  <a:pt x="145701" y="115556"/>
                </a:cubicBezTo>
                <a:cubicBezTo>
                  <a:pt x="140677" y="112207"/>
                  <a:pt x="136357" y="107417"/>
                  <a:pt x="130629" y="105508"/>
                </a:cubicBezTo>
                <a:cubicBezTo>
                  <a:pt x="103834" y="96576"/>
                  <a:pt x="97134" y="101042"/>
                  <a:pt x="70338" y="105508"/>
                </a:cubicBezTo>
                <a:cubicBezTo>
                  <a:pt x="65314" y="107183"/>
                  <a:pt x="60490" y="111403"/>
                  <a:pt x="55266" y="110532"/>
                </a:cubicBezTo>
                <a:cubicBezTo>
                  <a:pt x="49310" y="109539"/>
                  <a:pt x="45743" y="102863"/>
                  <a:pt x="40193" y="100484"/>
                </a:cubicBezTo>
                <a:cubicBezTo>
                  <a:pt x="33846" y="97764"/>
                  <a:pt x="26796" y="97135"/>
                  <a:pt x="20097" y="95460"/>
                </a:cubicBezTo>
                <a:cubicBezTo>
                  <a:pt x="3631" y="84482"/>
                  <a:pt x="11063" y="85411"/>
                  <a:pt x="0" y="85411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Voľný tvar 13"/>
          <p:cNvSpPr/>
          <p:nvPr/>
        </p:nvSpPr>
        <p:spPr>
          <a:xfrm>
            <a:off x="8212299" y="2736551"/>
            <a:ext cx="1073427" cy="1407380"/>
          </a:xfrm>
          <a:custGeom>
            <a:avLst/>
            <a:gdLst>
              <a:gd name="connsiteX0" fmla="*/ 31806 w 1073427"/>
              <a:gd name="connsiteY0" fmla="*/ 246490 h 1407380"/>
              <a:gd name="connsiteX1" fmla="*/ 23854 w 1073427"/>
              <a:gd name="connsiteY1" fmla="*/ 87464 h 1407380"/>
              <a:gd name="connsiteX2" fmla="*/ 0 w 1073427"/>
              <a:gd name="connsiteY2" fmla="*/ 63610 h 1407380"/>
              <a:gd name="connsiteX3" fmla="*/ 47708 w 1073427"/>
              <a:gd name="connsiteY3" fmla="*/ 39756 h 1407380"/>
              <a:gd name="connsiteX4" fmla="*/ 79513 w 1073427"/>
              <a:gd name="connsiteY4" fmla="*/ 15902 h 1407380"/>
              <a:gd name="connsiteX5" fmla="*/ 127221 w 1073427"/>
              <a:gd name="connsiteY5" fmla="*/ 0 h 1407380"/>
              <a:gd name="connsiteX6" fmla="*/ 222637 w 1073427"/>
              <a:gd name="connsiteY6" fmla="*/ 7951 h 1407380"/>
              <a:gd name="connsiteX7" fmla="*/ 238540 w 1073427"/>
              <a:gd name="connsiteY7" fmla="*/ 31805 h 1407380"/>
              <a:gd name="connsiteX8" fmla="*/ 262393 w 1073427"/>
              <a:gd name="connsiteY8" fmla="*/ 55659 h 1407380"/>
              <a:gd name="connsiteX9" fmla="*/ 286247 w 1073427"/>
              <a:gd name="connsiteY9" fmla="*/ 63610 h 1407380"/>
              <a:gd name="connsiteX10" fmla="*/ 397566 w 1073427"/>
              <a:gd name="connsiteY10" fmla="*/ 71561 h 1407380"/>
              <a:gd name="connsiteX11" fmla="*/ 421420 w 1073427"/>
              <a:gd name="connsiteY11" fmla="*/ 87464 h 1407380"/>
              <a:gd name="connsiteX12" fmla="*/ 469127 w 1073427"/>
              <a:gd name="connsiteY12" fmla="*/ 103366 h 1407380"/>
              <a:gd name="connsiteX13" fmla="*/ 485030 w 1073427"/>
              <a:gd name="connsiteY13" fmla="*/ 151074 h 1407380"/>
              <a:gd name="connsiteX14" fmla="*/ 556592 w 1073427"/>
              <a:gd name="connsiteY14" fmla="*/ 206733 h 1407380"/>
              <a:gd name="connsiteX15" fmla="*/ 564543 w 1073427"/>
              <a:gd name="connsiteY15" fmla="*/ 230587 h 1407380"/>
              <a:gd name="connsiteX16" fmla="*/ 580446 w 1073427"/>
              <a:gd name="connsiteY16" fmla="*/ 254441 h 1407380"/>
              <a:gd name="connsiteX17" fmla="*/ 556592 w 1073427"/>
              <a:gd name="connsiteY17" fmla="*/ 341906 h 1407380"/>
              <a:gd name="connsiteX18" fmla="*/ 564543 w 1073427"/>
              <a:gd name="connsiteY18" fmla="*/ 365760 h 1407380"/>
              <a:gd name="connsiteX19" fmla="*/ 620202 w 1073427"/>
              <a:gd name="connsiteY19" fmla="*/ 429370 h 1407380"/>
              <a:gd name="connsiteX20" fmla="*/ 659959 w 1073427"/>
              <a:gd name="connsiteY20" fmla="*/ 492980 h 1407380"/>
              <a:gd name="connsiteX21" fmla="*/ 675861 w 1073427"/>
              <a:gd name="connsiteY21" fmla="*/ 540688 h 1407380"/>
              <a:gd name="connsiteX22" fmla="*/ 683813 w 1073427"/>
              <a:gd name="connsiteY22" fmla="*/ 564542 h 1407380"/>
              <a:gd name="connsiteX23" fmla="*/ 667910 w 1073427"/>
              <a:gd name="connsiteY23" fmla="*/ 628153 h 1407380"/>
              <a:gd name="connsiteX24" fmla="*/ 644056 w 1073427"/>
              <a:gd name="connsiteY24" fmla="*/ 652006 h 1407380"/>
              <a:gd name="connsiteX25" fmla="*/ 628153 w 1073427"/>
              <a:gd name="connsiteY25" fmla="*/ 675860 h 1407380"/>
              <a:gd name="connsiteX26" fmla="*/ 636105 w 1073427"/>
              <a:gd name="connsiteY26" fmla="*/ 699714 h 1407380"/>
              <a:gd name="connsiteX27" fmla="*/ 699715 w 1073427"/>
              <a:gd name="connsiteY27" fmla="*/ 707666 h 1407380"/>
              <a:gd name="connsiteX28" fmla="*/ 723569 w 1073427"/>
              <a:gd name="connsiteY28" fmla="*/ 715617 h 1407380"/>
              <a:gd name="connsiteX29" fmla="*/ 755374 w 1073427"/>
              <a:gd name="connsiteY29" fmla="*/ 763325 h 1407380"/>
              <a:gd name="connsiteX30" fmla="*/ 771277 w 1073427"/>
              <a:gd name="connsiteY30" fmla="*/ 787179 h 1407380"/>
              <a:gd name="connsiteX31" fmla="*/ 787180 w 1073427"/>
              <a:gd name="connsiteY31" fmla="*/ 858740 h 1407380"/>
              <a:gd name="connsiteX32" fmla="*/ 811033 w 1073427"/>
              <a:gd name="connsiteY32" fmla="*/ 874643 h 1407380"/>
              <a:gd name="connsiteX33" fmla="*/ 818985 w 1073427"/>
              <a:gd name="connsiteY33" fmla="*/ 898497 h 1407380"/>
              <a:gd name="connsiteX34" fmla="*/ 826936 w 1073427"/>
              <a:gd name="connsiteY34" fmla="*/ 930302 h 1407380"/>
              <a:gd name="connsiteX35" fmla="*/ 850790 w 1073427"/>
              <a:gd name="connsiteY35" fmla="*/ 954156 h 1407380"/>
              <a:gd name="connsiteX36" fmla="*/ 874644 w 1073427"/>
              <a:gd name="connsiteY36" fmla="*/ 962107 h 1407380"/>
              <a:gd name="connsiteX37" fmla="*/ 882595 w 1073427"/>
              <a:gd name="connsiteY37" fmla="*/ 985961 h 1407380"/>
              <a:gd name="connsiteX38" fmla="*/ 890547 w 1073427"/>
              <a:gd name="connsiteY38" fmla="*/ 1025718 h 1407380"/>
              <a:gd name="connsiteX39" fmla="*/ 922352 w 1073427"/>
              <a:gd name="connsiteY39" fmla="*/ 1073426 h 1407380"/>
              <a:gd name="connsiteX40" fmla="*/ 938254 w 1073427"/>
              <a:gd name="connsiteY40" fmla="*/ 1097280 h 1407380"/>
              <a:gd name="connsiteX41" fmla="*/ 946206 w 1073427"/>
              <a:gd name="connsiteY41" fmla="*/ 1121133 h 1407380"/>
              <a:gd name="connsiteX42" fmla="*/ 978011 w 1073427"/>
              <a:gd name="connsiteY42" fmla="*/ 1168841 h 1407380"/>
              <a:gd name="connsiteX43" fmla="*/ 1017767 w 1073427"/>
              <a:gd name="connsiteY43" fmla="*/ 1264257 h 1407380"/>
              <a:gd name="connsiteX44" fmla="*/ 1017767 w 1073427"/>
              <a:gd name="connsiteY44" fmla="*/ 1264257 h 1407380"/>
              <a:gd name="connsiteX45" fmla="*/ 1033670 w 1073427"/>
              <a:gd name="connsiteY45" fmla="*/ 1311965 h 1407380"/>
              <a:gd name="connsiteX46" fmla="*/ 1041621 w 1073427"/>
              <a:gd name="connsiteY46" fmla="*/ 1335819 h 1407380"/>
              <a:gd name="connsiteX47" fmla="*/ 1057524 w 1073427"/>
              <a:gd name="connsiteY47" fmla="*/ 1391478 h 1407380"/>
              <a:gd name="connsiteX48" fmla="*/ 1073427 w 1073427"/>
              <a:gd name="connsiteY48" fmla="*/ 1407380 h 140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73427" h="1407380">
                <a:moveTo>
                  <a:pt x="31806" y="246490"/>
                </a:moveTo>
                <a:cubicBezTo>
                  <a:pt x="29155" y="193481"/>
                  <a:pt x="32948" y="139754"/>
                  <a:pt x="23854" y="87464"/>
                </a:cubicBezTo>
                <a:cubicBezTo>
                  <a:pt x="21927" y="76385"/>
                  <a:pt x="0" y="74855"/>
                  <a:pt x="0" y="63610"/>
                </a:cubicBezTo>
                <a:cubicBezTo>
                  <a:pt x="0" y="53333"/>
                  <a:pt x="41825" y="41717"/>
                  <a:pt x="47708" y="39756"/>
                </a:cubicBezTo>
                <a:cubicBezTo>
                  <a:pt x="58310" y="31805"/>
                  <a:pt x="67660" y="21828"/>
                  <a:pt x="79513" y="15902"/>
                </a:cubicBezTo>
                <a:cubicBezTo>
                  <a:pt x="94506" y="8406"/>
                  <a:pt x="127221" y="0"/>
                  <a:pt x="127221" y="0"/>
                </a:cubicBezTo>
                <a:cubicBezTo>
                  <a:pt x="159026" y="2650"/>
                  <a:pt x="191949" y="-817"/>
                  <a:pt x="222637" y="7951"/>
                </a:cubicBezTo>
                <a:cubicBezTo>
                  <a:pt x="231826" y="10576"/>
                  <a:pt x="232422" y="24464"/>
                  <a:pt x="238540" y="31805"/>
                </a:cubicBezTo>
                <a:cubicBezTo>
                  <a:pt x="245739" y="40443"/>
                  <a:pt x="253037" y="49422"/>
                  <a:pt x="262393" y="55659"/>
                </a:cubicBezTo>
                <a:cubicBezTo>
                  <a:pt x="269367" y="60308"/>
                  <a:pt x="277923" y="62631"/>
                  <a:pt x="286247" y="63610"/>
                </a:cubicBezTo>
                <a:cubicBezTo>
                  <a:pt x="323193" y="67956"/>
                  <a:pt x="360460" y="68911"/>
                  <a:pt x="397566" y="71561"/>
                </a:cubicBezTo>
                <a:cubicBezTo>
                  <a:pt x="405517" y="76862"/>
                  <a:pt x="412687" y="83583"/>
                  <a:pt x="421420" y="87464"/>
                </a:cubicBezTo>
                <a:cubicBezTo>
                  <a:pt x="436738" y="94272"/>
                  <a:pt x="469127" y="103366"/>
                  <a:pt x="469127" y="103366"/>
                </a:cubicBezTo>
                <a:cubicBezTo>
                  <a:pt x="474428" y="119269"/>
                  <a:pt x="471082" y="141775"/>
                  <a:pt x="485030" y="151074"/>
                </a:cubicBezTo>
                <a:cubicBezTo>
                  <a:pt x="542094" y="189117"/>
                  <a:pt x="519223" y="169366"/>
                  <a:pt x="556592" y="206733"/>
                </a:cubicBezTo>
                <a:cubicBezTo>
                  <a:pt x="559242" y="214684"/>
                  <a:pt x="560795" y="223090"/>
                  <a:pt x="564543" y="230587"/>
                </a:cubicBezTo>
                <a:cubicBezTo>
                  <a:pt x="568817" y="239134"/>
                  <a:pt x="580446" y="244885"/>
                  <a:pt x="580446" y="254441"/>
                </a:cubicBezTo>
                <a:cubicBezTo>
                  <a:pt x="580446" y="272373"/>
                  <a:pt x="564576" y="317952"/>
                  <a:pt x="556592" y="341906"/>
                </a:cubicBezTo>
                <a:cubicBezTo>
                  <a:pt x="559242" y="349857"/>
                  <a:pt x="559307" y="359215"/>
                  <a:pt x="564543" y="365760"/>
                </a:cubicBezTo>
                <a:cubicBezTo>
                  <a:pt x="601651" y="412145"/>
                  <a:pt x="588394" y="333948"/>
                  <a:pt x="620202" y="429370"/>
                </a:cubicBezTo>
                <a:cubicBezTo>
                  <a:pt x="639127" y="486144"/>
                  <a:pt x="622157" y="467780"/>
                  <a:pt x="659959" y="492980"/>
                </a:cubicBezTo>
                <a:lnTo>
                  <a:pt x="675861" y="540688"/>
                </a:lnTo>
                <a:lnTo>
                  <a:pt x="683813" y="564542"/>
                </a:lnTo>
                <a:cubicBezTo>
                  <a:pt x="682667" y="570273"/>
                  <a:pt x="674894" y="617676"/>
                  <a:pt x="667910" y="628153"/>
                </a:cubicBezTo>
                <a:cubicBezTo>
                  <a:pt x="661673" y="637509"/>
                  <a:pt x="651255" y="643368"/>
                  <a:pt x="644056" y="652006"/>
                </a:cubicBezTo>
                <a:cubicBezTo>
                  <a:pt x="637938" y="659347"/>
                  <a:pt x="633454" y="667909"/>
                  <a:pt x="628153" y="675860"/>
                </a:cubicBezTo>
                <a:cubicBezTo>
                  <a:pt x="630804" y="683811"/>
                  <a:pt x="628446" y="696310"/>
                  <a:pt x="636105" y="699714"/>
                </a:cubicBezTo>
                <a:cubicBezTo>
                  <a:pt x="655632" y="708393"/>
                  <a:pt x="678691" y="703843"/>
                  <a:pt x="699715" y="707666"/>
                </a:cubicBezTo>
                <a:cubicBezTo>
                  <a:pt x="707961" y="709165"/>
                  <a:pt x="715618" y="712967"/>
                  <a:pt x="723569" y="715617"/>
                </a:cubicBezTo>
                <a:lnTo>
                  <a:pt x="755374" y="763325"/>
                </a:lnTo>
                <a:lnTo>
                  <a:pt x="771277" y="787179"/>
                </a:lnTo>
                <a:cubicBezTo>
                  <a:pt x="771453" y="788059"/>
                  <a:pt x="783970" y="853925"/>
                  <a:pt x="787180" y="858740"/>
                </a:cubicBezTo>
                <a:cubicBezTo>
                  <a:pt x="792481" y="866691"/>
                  <a:pt x="803082" y="869342"/>
                  <a:pt x="811033" y="874643"/>
                </a:cubicBezTo>
                <a:cubicBezTo>
                  <a:pt x="813684" y="882594"/>
                  <a:pt x="816682" y="890438"/>
                  <a:pt x="818985" y="898497"/>
                </a:cubicBezTo>
                <a:cubicBezTo>
                  <a:pt x="821987" y="909004"/>
                  <a:pt x="821514" y="920814"/>
                  <a:pt x="826936" y="930302"/>
                </a:cubicBezTo>
                <a:cubicBezTo>
                  <a:pt x="832515" y="940065"/>
                  <a:pt x="841434" y="947919"/>
                  <a:pt x="850790" y="954156"/>
                </a:cubicBezTo>
                <a:cubicBezTo>
                  <a:pt x="857764" y="958805"/>
                  <a:pt x="866693" y="959457"/>
                  <a:pt x="874644" y="962107"/>
                </a:cubicBezTo>
                <a:cubicBezTo>
                  <a:pt x="877294" y="970058"/>
                  <a:pt x="880562" y="977830"/>
                  <a:pt x="882595" y="985961"/>
                </a:cubicBezTo>
                <a:cubicBezTo>
                  <a:pt x="885873" y="999072"/>
                  <a:pt x="884955" y="1013415"/>
                  <a:pt x="890547" y="1025718"/>
                </a:cubicBezTo>
                <a:cubicBezTo>
                  <a:pt x="898456" y="1043117"/>
                  <a:pt x="911750" y="1057523"/>
                  <a:pt x="922352" y="1073426"/>
                </a:cubicBezTo>
                <a:cubicBezTo>
                  <a:pt x="927653" y="1081377"/>
                  <a:pt x="935232" y="1088214"/>
                  <a:pt x="938254" y="1097280"/>
                </a:cubicBezTo>
                <a:cubicBezTo>
                  <a:pt x="940905" y="1105231"/>
                  <a:pt x="942136" y="1113807"/>
                  <a:pt x="946206" y="1121133"/>
                </a:cubicBezTo>
                <a:cubicBezTo>
                  <a:pt x="955488" y="1137840"/>
                  <a:pt x="978011" y="1168841"/>
                  <a:pt x="978011" y="1168841"/>
                </a:cubicBezTo>
                <a:cubicBezTo>
                  <a:pt x="989104" y="1235402"/>
                  <a:pt x="977019" y="1203135"/>
                  <a:pt x="1017767" y="1264257"/>
                </a:cubicBezTo>
                <a:lnTo>
                  <a:pt x="1017767" y="1264257"/>
                </a:lnTo>
                <a:lnTo>
                  <a:pt x="1033670" y="1311965"/>
                </a:lnTo>
                <a:cubicBezTo>
                  <a:pt x="1036320" y="1319916"/>
                  <a:pt x="1039588" y="1327688"/>
                  <a:pt x="1041621" y="1335819"/>
                </a:cubicBezTo>
                <a:cubicBezTo>
                  <a:pt x="1043105" y="1341755"/>
                  <a:pt x="1052637" y="1383333"/>
                  <a:pt x="1057524" y="1391478"/>
                </a:cubicBezTo>
                <a:cubicBezTo>
                  <a:pt x="1061381" y="1397906"/>
                  <a:pt x="1068126" y="1402079"/>
                  <a:pt x="1073427" y="1407380"/>
                </a:cubicBezTo>
              </a:path>
            </a:pathLst>
          </a:custGeom>
          <a:noFill/>
          <a:ln w="1905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1" y="1995650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dirty="0" smtClean="0"/>
              <a:t>Označ na mape rieku </a:t>
            </a:r>
            <a:r>
              <a:rPr lang="sk-SK" dirty="0" smtClean="0"/>
              <a:t>Ondava</a:t>
            </a:r>
            <a:endParaRPr lang="sk-SK" dirty="0"/>
          </a:p>
        </p:txBody>
      </p:sp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 10"/>
          <p:cNvSpPr/>
          <p:nvPr/>
        </p:nvSpPr>
        <p:spPr>
          <a:xfrm>
            <a:off x="5123875" y="4439427"/>
            <a:ext cx="770379" cy="218262"/>
          </a:xfrm>
          <a:custGeom>
            <a:avLst/>
            <a:gdLst>
              <a:gd name="connsiteX0" fmla="*/ 422031 w 422031"/>
              <a:gd name="connsiteY0" fmla="*/ 0 h 130629"/>
              <a:gd name="connsiteX1" fmla="*/ 396910 w 422031"/>
              <a:gd name="connsiteY1" fmla="*/ 5024 h 130629"/>
              <a:gd name="connsiteX2" fmla="*/ 376813 w 422031"/>
              <a:gd name="connsiteY2" fmla="*/ 10049 h 130629"/>
              <a:gd name="connsiteX3" fmla="*/ 366765 w 422031"/>
              <a:gd name="connsiteY3" fmla="*/ 40194 h 130629"/>
              <a:gd name="connsiteX4" fmla="*/ 336620 w 422031"/>
              <a:gd name="connsiteY4" fmla="*/ 50242 h 130629"/>
              <a:gd name="connsiteX5" fmla="*/ 331596 w 422031"/>
              <a:gd name="connsiteY5" fmla="*/ 65314 h 130629"/>
              <a:gd name="connsiteX6" fmla="*/ 306475 w 422031"/>
              <a:gd name="connsiteY6" fmla="*/ 85411 h 130629"/>
              <a:gd name="connsiteX7" fmla="*/ 276330 w 422031"/>
              <a:gd name="connsiteY7" fmla="*/ 95460 h 130629"/>
              <a:gd name="connsiteX8" fmla="*/ 271305 w 422031"/>
              <a:gd name="connsiteY8" fmla="*/ 110532 h 130629"/>
              <a:gd name="connsiteX9" fmla="*/ 256233 w 422031"/>
              <a:gd name="connsiteY9" fmla="*/ 115556 h 130629"/>
              <a:gd name="connsiteX10" fmla="*/ 221064 w 422031"/>
              <a:gd name="connsiteY10" fmla="*/ 130629 h 130629"/>
              <a:gd name="connsiteX11" fmla="*/ 205991 w 422031"/>
              <a:gd name="connsiteY11" fmla="*/ 125605 h 130629"/>
              <a:gd name="connsiteX12" fmla="*/ 145701 w 422031"/>
              <a:gd name="connsiteY12" fmla="*/ 115556 h 130629"/>
              <a:gd name="connsiteX13" fmla="*/ 130629 w 422031"/>
              <a:gd name="connsiteY13" fmla="*/ 105508 h 130629"/>
              <a:gd name="connsiteX14" fmla="*/ 70338 w 422031"/>
              <a:gd name="connsiteY14" fmla="*/ 105508 h 130629"/>
              <a:gd name="connsiteX15" fmla="*/ 55266 w 422031"/>
              <a:gd name="connsiteY15" fmla="*/ 110532 h 130629"/>
              <a:gd name="connsiteX16" fmla="*/ 40193 w 422031"/>
              <a:gd name="connsiteY16" fmla="*/ 100484 h 130629"/>
              <a:gd name="connsiteX17" fmla="*/ 20097 w 422031"/>
              <a:gd name="connsiteY17" fmla="*/ 95460 h 130629"/>
              <a:gd name="connsiteX18" fmla="*/ 0 w 422031"/>
              <a:gd name="connsiteY18" fmla="*/ 85411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2031" h="130629">
                <a:moveTo>
                  <a:pt x="422031" y="0"/>
                </a:moveTo>
                <a:cubicBezTo>
                  <a:pt x="413657" y="1675"/>
                  <a:pt x="405246" y="3171"/>
                  <a:pt x="396910" y="5024"/>
                </a:cubicBezTo>
                <a:cubicBezTo>
                  <a:pt x="390169" y="6522"/>
                  <a:pt x="381307" y="4806"/>
                  <a:pt x="376813" y="10049"/>
                </a:cubicBezTo>
                <a:cubicBezTo>
                  <a:pt x="369920" y="18091"/>
                  <a:pt x="376813" y="36845"/>
                  <a:pt x="366765" y="40194"/>
                </a:cubicBezTo>
                <a:lnTo>
                  <a:pt x="336620" y="50242"/>
                </a:lnTo>
                <a:cubicBezTo>
                  <a:pt x="334945" y="55266"/>
                  <a:pt x="334321" y="60773"/>
                  <a:pt x="331596" y="65314"/>
                </a:cubicBezTo>
                <a:cubicBezTo>
                  <a:pt x="327800" y="71641"/>
                  <a:pt x="312077" y="82921"/>
                  <a:pt x="306475" y="85411"/>
                </a:cubicBezTo>
                <a:cubicBezTo>
                  <a:pt x="296796" y="89713"/>
                  <a:pt x="276330" y="95460"/>
                  <a:pt x="276330" y="95460"/>
                </a:cubicBezTo>
                <a:cubicBezTo>
                  <a:pt x="274655" y="100484"/>
                  <a:pt x="275050" y="106787"/>
                  <a:pt x="271305" y="110532"/>
                </a:cubicBezTo>
                <a:cubicBezTo>
                  <a:pt x="267560" y="114277"/>
                  <a:pt x="260970" y="113188"/>
                  <a:pt x="256233" y="115556"/>
                </a:cubicBezTo>
                <a:cubicBezTo>
                  <a:pt x="221537" y="132905"/>
                  <a:pt x="262887" y="120173"/>
                  <a:pt x="221064" y="130629"/>
                </a:cubicBezTo>
                <a:cubicBezTo>
                  <a:pt x="216040" y="128954"/>
                  <a:pt x="211215" y="126476"/>
                  <a:pt x="205991" y="125605"/>
                </a:cubicBezTo>
                <a:cubicBezTo>
                  <a:pt x="138683" y="114386"/>
                  <a:pt x="181038" y="127334"/>
                  <a:pt x="145701" y="115556"/>
                </a:cubicBezTo>
                <a:cubicBezTo>
                  <a:pt x="140677" y="112207"/>
                  <a:pt x="136357" y="107417"/>
                  <a:pt x="130629" y="105508"/>
                </a:cubicBezTo>
                <a:cubicBezTo>
                  <a:pt x="103834" y="96576"/>
                  <a:pt x="97134" y="101042"/>
                  <a:pt x="70338" y="105508"/>
                </a:cubicBezTo>
                <a:cubicBezTo>
                  <a:pt x="65314" y="107183"/>
                  <a:pt x="60490" y="111403"/>
                  <a:pt x="55266" y="110532"/>
                </a:cubicBezTo>
                <a:cubicBezTo>
                  <a:pt x="49310" y="109539"/>
                  <a:pt x="45743" y="102863"/>
                  <a:pt x="40193" y="100484"/>
                </a:cubicBezTo>
                <a:cubicBezTo>
                  <a:pt x="33846" y="97764"/>
                  <a:pt x="26796" y="97135"/>
                  <a:pt x="20097" y="95460"/>
                </a:cubicBezTo>
                <a:cubicBezTo>
                  <a:pt x="3631" y="84482"/>
                  <a:pt x="11063" y="85411"/>
                  <a:pt x="0" y="85411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Voľný tvar 12"/>
          <p:cNvSpPr/>
          <p:nvPr/>
        </p:nvSpPr>
        <p:spPr>
          <a:xfrm>
            <a:off x="8596216" y="2454814"/>
            <a:ext cx="767737" cy="2187508"/>
          </a:xfrm>
          <a:custGeom>
            <a:avLst/>
            <a:gdLst>
              <a:gd name="connsiteX0" fmla="*/ 0 w 914400"/>
              <a:gd name="connsiteY0" fmla="*/ 0 h 2625213"/>
              <a:gd name="connsiteX1" fmla="*/ 36871 w 914400"/>
              <a:gd name="connsiteY1" fmla="*/ 14748 h 2625213"/>
              <a:gd name="connsiteX2" fmla="*/ 44245 w 914400"/>
              <a:gd name="connsiteY2" fmla="*/ 44245 h 2625213"/>
              <a:gd name="connsiteX3" fmla="*/ 88490 w 914400"/>
              <a:gd name="connsiteY3" fmla="*/ 66367 h 2625213"/>
              <a:gd name="connsiteX4" fmla="*/ 125361 w 914400"/>
              <a:gd name="connsiteY4" fmla="*/ 95864 h 2625213"/>
              <a:gd name="connsiteX5" fmla="*/ 140110 w 914400"/>
              <a:gd name="connsiteY5" fmla="*/ 110613 h 2625213"/>
              <a:gd name="connsiteX6" fmla="*/ 140110 w 914400"/>
              <a:gd name="connsiteY6" fmla="*/ 228600 h 2625213"/>
              <a:gd name="connsiteX7" fmla="*/ 258097 w 914400"/>
              <a:gd name="connsiteY7" fmla="*/ 235974 h 2625213"/>
              <a:gd name="connsiteX8" fmla="*/ 302342 w 914400"/>
              <a:gd name="connsiteY8" fmla="*/ 265471 h 2625213"/>
              <a:gd name="connsiteX9" fmla="*/ 324464 w 914400"/>
              <a:gd name="connsiteY9" fmla="*/ 280219 h 2625213"/>
              <a:gd name="connsiteX10" fmla="*/ 346587 w 914400"/>
              <a:gd name="connsiteY10" fmla="*/ 287593 h 2625213"/>
              <a:gd name="connsiteX11" fmla="*/ 405580 w 914400"/>
              <a:gd name="connsiteY11" fmla="*/ 331838 h 2625213"/>
              <a:gd name="connsiteX12" fmla="*/ 427703 w 914400"/>
              <a:gd name="connsiteY12" fmla="*/ 346587 h 2625213"/>
              <a:gd name="connsiteX13" fmla="*/ 435077 w 914400"/>
              <a:gd name="connsiteY13" fmla="*/ 368709 h 2625213"/>
              <a:gd name="connsiteX14" fmla="*/ 464574 w 914400"/>
              <a:gd name="connsiteY14" fmla="*/ 412955 h 2625213"/>
              <a:gd name="connsiteX15" fmla="*/ 464574 w 914400"/>
              <a:gd name="connsiteY15" fmla="*/ 530942 h 2625213"/>
              <a:gd name="connsiteX16" fmla="*/ 508819 w 914400"/>
              <a:gd name="connsiteY16" fmla="*/ 553064 h 2625213"/>
              <a:gd name="connsiteX17" fmla="*/ 530942 w 914400"/>
              <a:gd name="connsiteY17" fmla="*/ 567813 h 2625213"/>
              <a:gd name="connsiteX18" fmla="*/ 553064 w 914400"/>
              <a:gd name="connsiteY18" fmla="*/ 612058 h 2625213"/>
              <a:gd name="connsiteX19" fmla="*/ 560439 w 914400"/>
              <a:gd name="connsiteY19" fmla="*/ 737419 h 2625213"/>
              <a:gd name="connsiteX20" fmla="*/ 567813 w 914400"/>
              <a:gd name="connsiteY20" fmla="*/ 789038 h 2625213"/>
              <a:gd name="connsiteX21" fmla="*/ 575187 w 914400"/>
              <a:gd name="connsiteY21" fmla="*/ 921774 h 2625213"/>
              <a:gd name="connsiteX22" fmla="*/ 589935 w 914400"/>
              <a:gd name="connsiteY22" fmla="*/ 966019 h 2625213"/>
              <a:gd name="connsiteX23" fmla="*/ 597310 w 914400"/>
              <a:gd name="connsiteY23" fmla="*/ 1010264 h 2625213"/>
              <a:gd name="connsiteX24" fmla="*/ 641555 w 914400"/>
              <a:gd name="connsiteY24" fmla="*/ 1039761 h 2625213"/>
              <a:gd name="connsiteX25" fmla="*/ 656303 w 914400"/>
              <a:gd name="connsiteY25" fmla="*/ 1098755 h 2625213"/>
              <a:gd name="connsiteX26" fmla="*/ 671051 w 914400"/>
              <a:gd name="connsiteY26" fmla="*/ 1143000 h 2625213"/>
              <a:gd name="connsiteX27" fmla="*/ 656303 w 914400"/>
              <a:gd name="connsiteY27" fmla="*/ 1194619 h 2625213"/>
              <a:gd name="connsiteX28" fmla="*/ 648929 w 914400"/>
              <a:gd name="connsiteY28" fmla="*/ 1260987 h 2625213"/>
              <a:gd name="connsiteX29" fmla="*/ 671051 w 914400"/>
              <a:gd name="connsiteY29" fmla="*/ 1275735 h 2625213"/>
              <a:gd name="connsiteX30" fmla="*/ 700548 w 914400"/>
              <a:gd name="connsiteY30" fmla="*/ 1312606 h 2625213"/>
              <a:gd name="connsiteX31" fmla="*/ 707922 w 914400"/>
              <a:gd name="connsiteY31" fmla="*/ 1334729 h 2625213"/>
              <a:gd name="connsiteX32" fmla="*/ 744793 w 914400"/>
              <a:gd name="connsiteY32" fmla="*/ 1364225 h 2625213"/>
              <a:gd name="connsiteX33" fmla="*/ 737419 w 914400"/>
              <a:gd name="connsiteY33" fmla="*/ 1482213 h 2625213"/>
              <a:gd name="connsiteX34" fmla="*/ 752168 w 914400"/>
              <a:gd name="connsiteY34" fmla="*/ 1526458 h 2625213"/>
              <a:gd name="connsiteX35" fmla="*/ 759542 w 914400"/>
              <a:gd name="connsiteY35" fmla="*/ 1696064 h 2625213"/>
              <a:gd name="connsiteX36" fmla="*/ 766916 w 914400"/>
              <a:gd name="connsiteY36" fmla="*/ 1718187 h 2625213"/>
              <a:gd name="connsiteX37" fmla="*/ 774290 w 914400"/>
              <a:gd name="connsiteY37" fmla="*/ 1828800 h 2625213"/>
              <a:gd name="connsiteX38" fmla="*/ 789039 w 914400"/>
              <a:gd name="connsiteY38" fmla="*/ 1843548 h 2625213"/>
              <a:gd name="connsiteX39" fmla="*/ 789039 w 914400"/>
              <a:gd name="connsiteY39" fmla="*/ 1946787 h 2625213"/>
              <a:gd name="connsiteX40" fmla="*/ 796413 w 914400"/>
              <a:gd name="connsiteY40" fmla="*/ 1991032 h 2625213"/>
              <a:gd name="connsiteX41" fmla="*/ 825910 w 914400"/>
              <a:gd name="connsiteY41" fmla="*/ 2027903 h 2625213"/>
              <a:gd name="connsiteX42" fmla="*/ 833284 w 914400"/>
              <a:gd name="connsiteY42" fmla="*/ 2153264 h 2625213"/>
              <a:gd name="connsiteX43" fmla="*/ 840658 w 914400"/>
              <a:gd name="connsiteY43" fmla="*/ 2212258 h 2625213"/>
              <a:gd name="connsiteX44" fmla="*/ 855406 w 914400"/>
              <a:gd name="connsiteY44" fmla="*/ 2367116 h 2625213"/>
              <a:gd name="connsiteX45" fmla="*/ 870155 w 914400"/>
              <a:gd name="connsiteY45" fmla="*/ 2389238 h 2625213"/>
              <a:gd name="connsiteX46" fmla="*/ 884903 w 914400"/>
              <a:gd name="connsiteY46" fmla="*/ 2492477 h 2625213"/>
              <a:gd name="connsiteX47" fmla="*/ 907026 w 914400"/>
              <a:gd name="connsiteY47" fmla="*/ 2536722 h 2625213"/>
              <a:gd name="connsiteX48" fmla="*/ 914400 w 914400"/>
              <a:gd name="connsiteY48" fmla="*/ 2625213 h 262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14400" h="2625213">
                <a:moveTo>
                  <a:pt x="0" y="0"/>
                </a:moveTo>
                <a:cubicBezTo>
                  <a:pt x="12290" y="4916"/>
                  <a:pt x="27511" y="5388"/>
                  <a:pt x="36871" y="14748"/>
                </a:cubicBezTo>
                <a:cubicBezTo>
                  <a:pt x="44037" y="21914"/>
                  <a:pt x="38623" y="35812"/>
                  <a:pt x="44245" y="44245"/>
                </a:cubicBezTo>
                <a:cubicBezTo>
                  <a:pt x="52413" y="56497"/>
                  <a:pt x="75871" y="62161"/>
                  <a:pt x="88490" y="66367"/>
                </a:cubicBezTo>
                <a:cubicBezTo>
                  <a:pt x="124102" y="101979"/>
                  <a:pt x="78848" y="58653"/>
                  <a:pt x="125361" y="95864"/>
                </a:cubicBezTo>
                <a:cubicBezTo>
                  <a:pt x="130790" y="100207"/>
                  <a:pt x="135194" y="105697"/>
                  <a:pt x="140110" y="110613"/>
                </a:cubicBezTo>
                <a:cubicBezTo>
                  <a:pt x="140106" y="110647"/>
                  <a:pt x="122332" y="220234"/>
                  <a:pt x="140110" y="228600"/>
                </a:cubicBezTo>
                <a:cubicBezTo>
                  <a:pt x="175765" y="245379"/>
                  <a:pt x="218768" y="233516"/>
                  <a:pt x="258097" y="235974"/>
                </a:cubicBezTo>
                <a:lnTo>
                  <a:pt x="302342" y="265471"/>
                </a:lnTo>
                <a:cubicBezTo>
                  <a:pt x="309716" y="270387"/>
                  <a:pt x="316056" y="277417"/>
                  <a:pt x="324464" y="280219"/>
                </a:cubicBezTo>
                <a:lnTo>
                  <a:pt x="346587" y="287593"/>
                </a:lnTo>
                <a:cubicBezTo>
                  <a:pt x="373869" y="314877"/>
                  <a:pt x="355549" y="298484"/>
                  <a:pt x="405580" y="331838"/>
                </a:cubicBezTo>
                <a:lnTo>
                  <a:pt x="427703" y="346587"/>
                </a:lnTo>
                <a:cubicBezTo>
                  <a:pt x="430161" y="353961"/>
                  <a:pt x="431302" y="361914"/>
                  <a:pt x="435077" y="368709"/>
                </a:cubicBezTo>
                <a:cubicBezTo>
                  <a:pt x="443685" y="384204"/>
                  <a:pt x="464574" y="412955"/>
                  <a:pt x="464574" y="412955"/>
                </a:cubicBezTo>
                <a:cubicBezTo>
                  <a:pt x="459892" y="450410"/>
                  <a:pt x="449592" y="493487"/>
                  <a:pt x="464574" y="530942"/>
                </a:cubicBezTo>
                <a:cubicBezTo>
                  <a:pt x="468972" y="541937"/>
                  <a:pt x="499507" y="549960"/>
                  <a:pt x="508819" y="553064"/>
                </a:cubicBezTo>
                <a:cubicBezTo>
                  <a:pt x="516193" y="557980"/>
                  <a:pt x="524675" y="561546"/>
                  <a:pt x="530942" y="567813"/>
                </a:cubicBezTo>
                <a:cubicBezTo>
                  <a:pt x="545237" y="582108"/>
                  <a:pt x="547067" y="594065"/>
                  <a:pt x="553064" y="612058"/>
                </a:cubicBezTo>
                <a:cubicBezTo>
                  <a:pt x="555522" y="653845"/>
                  <a:pt x="554519" y="695980"/>
                  <a:pt x="560439" y="737419"/>
                </a:cubicBezTo>
                <a:cubicBezTo>
                  <a:pt x="569551" y="801204"/>
                  <a:pt x="585106" y="737159"/>
                  <a:pt x="567813" y="789038"/>
                </a:cubicBezTo>
                <a:cubicBezTo>
                  <a:pt x="570271" y="833283"/>
                  <a:pt x="569691" y="877803"/>
                  <a:pt x="575187" y="921774"/>
                </a:cubicBezTo>
                <a:cubicBezTo>
                  <a:pt x="577115" y="937200"/>
                  <a:pt x="587379" y="950684"/>
                  <a:pt x="589935" y="966019"/>
                </a:cubicBezTo>
                <a:cubicBezTo>
                  <a:pt x="592393" y="980767"/>
                  <a:pt x="588736" y="998015"/>
                  <a:pt x="597310" y="1010264"/>
                </a:cubicBezTo>
                <a:cubicBezTo>
                  <a:pt x="607475" y="1024785"/>
                  <a:pt x="641555" y="1039761"/>
                  <a:pt x="641555" y="1039761"/>
                </a:cubicBezTo>
                <a:cubicBezTo>
                  <a:pt x="663931" y="1106891"/>
                  <a:pt x="629606" y="1000863"/>
                  <a:pt x="656303" y="1098755"/>
                </a:cubicBezTo>
                <a:cubicBezTo>
                  <a:pt x="660393" y="1113753"/>
                  <a:pt x="671051" y="1143000"/>
                  <a:pt x="671051" y="1143000"/>
                </a:cubicBezTo>
                <a:cubicBezTo>
                  <a:pt x="666135" y="1160206"/>
                  <a:pt x="662949" y="1178004"/>
                  <a:pt x="656303" y="1194619"/>
                </a:cubicBezTo>
                <a:cubicBezTo>
                  <a:pt x="643035" y="1227791"/>
                  <a:pt x="623610" y="1210349"/>
                  <a:pt x="648929" y="1260987"/>
                </a:cubicBezTo>
                <a:cubicBezTo>
                  <a:pt x="652892" y="1268914"/>
                  <a:pt x="664131" y="1270199"/>
                  <a:pt x="671051" y="1275735"/>
                </a:cubicBezTo>
                <a:cubicBezTo>
                  <a:pt x="686062" y="1287744"/>
                  <a:pt x="689597" y="1296179"/>
                  <a:pt x="700548" y="1312606"/>
                </a:cubicBezTo>
                <a:cubicBezTo>
                  <a:pt x="703006" y="1319980"/>
                  <a:pt x="703923" y="1328064"/>
                  <a:pt x="707922" y="1334729"/>
                </a:cubicBezTo>
                <a:cubicBezTo>
                  <a:pt x="714926" y="1346402"/>
                  <a:pt x="734747" y="1357528"/>
                  <a:pt x="744793" y="1364225"/>
                </a:cubicBezTo>
                <a:cubicBezTo>
                  <a:pt x="742335" y="1403554"/>
                  <a:pt x="735629" y="1442848"/>
                  <a:pt x="737419" y="1482213"/>
                </a:cubicBezTo>
                <a:cubicBezTo>
                  <a:pt x="738125" y="1497743"/>
                  <a:pt x="752168" y="1526458"/>
                  <a:pt x="752168" y="1526458"/>
                </a:cubicBezTo>
                <a:cubicBezTo>
                  <a:pt x="754626" y="1582993"/>
                  <a:pt x="755202" y="1639642"/>
                  <a:pt x="759542" y="1696064"/>
                </a:cubicBezTo>
                <a:cubicBezTo>
                  <a:pt x="760138" y="1703814"/>
                  <a:pt x="766058" y="1710461"/>
                  <a:pt x="766916" y="1718187"/>
                </a:cubicBezTo>
                <a:cubicBezTo>
                  <a:pt x="770997" y="1754914"/>
                  <a:pt x="767868" y="1792409"/>
                  <a:pt x="774290" y="1828800"/>
                </a:cubicBezTo>
                <a:cubicBezTo>
                  <a:pt x="775498" y="1835647"/>
                  <a:pt x="784123" y="1838632"/>
                  <a:pt x="789039" y="1843548"/>
                </a:cubicBezTo>
                <a:cubicBezTo>
                  <a:pt x="776245" y="1894718"/>
                  <a:pt x="779259" y="1868547"/>
                  <a:pt x="789039" y="1946787"/>
                </a:cubicBezTo>
                <a:cubicBezTo>
                  <a:pt x="790894" y="1961623"/>
                  <a:pt x="791685" y="1976847"/>
                  <a:pt x="796413" y="1991032"/>
                </a:cubicBezTo>
                <a:cubicBezTo>
                  <a:pt x="801065" y="2004988"/>
                  <a:pt x="815839" y="2017833"/>
                  <a:pt x="825910" y="2027903"/>
                </a:cubicBezTo>
                <a:cubicBezTo>
                  <a:pt x="849243" y="2097905"/>
                  <a:pt x="842065" y="2056666"/>
                  <a:pt x="833284" y="2153264"/>
                </a:cubicBezTo>
                <a:cubicBezTo>
                  <a:pt x="835742" y="2172929"/>
                  <a:pt x="839138" y="2192499"/>
                  <a:pt x="840658" y="2212258"/>
                </a:cubicBezTo>
                <a:cubicBezTo>
                  <a:pt x="840926" y="2215738"/>
                  <a:pt x="835342" y="2326988"/>
                  <a:pt x="855406" y="2367116"/>
                </a:cubicBezTo>
                <a:cubicBezTo>
                  <a:pt x="859370" y="2375043"/>
                  <a:pt x="865239" y="2381864"/>
                  <a:pt x="870155" y="2389238"/>
                </a:cubicBezTo>
                <a:cubicBezTo>
                  <a:pt x="888427" y="2444056"/>
                  <a:pt x="868748" y="2379385"/>
                  <a:pt x="884903" y="2492477"/>
                </a:cubicBezTo>
                <a:cubicBezTo>
                  <a:pt x="887679" y="2511907"/>
                  <a:pt x="896403" y="2520789"/>
                  <a:pt x="907026" y="2536722"/>
                </a:cubicBezTo>
                <a:lnTo>
                  <a:pt x="914400" y="2625213"/>
                </a:lnTo>
              </a:path>
            </a:pathLst>
          </a:custGeom>
          <a:noFill/>
          <a:ln w="19050"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93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1" y="1995650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dirty="0" smtClean="0"/>
              <a:t>Označ na mape rieku </a:t>
            </a:r>
            <a:r>
              <a:rPr lang="sk-SK" dirty="0" smtClean="0"/>
              <a:t>Laborec</a:t>
            </a:r>
            <a:endParaRPr lang="sk-SK" dirty="0"/>
          </a:p>
        </p:txBody>
      </p:sp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 10"/>
          <p:cNvSpPr/>
          <p:nvPr/>
        </p:nvSpPr>
        <p:spPr>
          <a:xfrm>
            <a:off x="5123875" y="4439427"/>
            <a:ext cx="770379" cy="218262"/>
          </a:xfrm>
          <a:custGeom>
            <a:avLst/>
            <a:gdLst>
              <a:gd name="connsiteX0" fmla="*/ 422031 w 422031"/>
              <a:gd name="connsiteY0" fmla="*/ 0 h 130629"/>
              <a:gd name="connsiteX1" fmla="*/ 396910 w 422031"/>
              <a:gd name="connsiteY1" fmla="*/ 5024 h 130629"/>
              <a:gd name="connsiteX2" fmla="*/ 376813 w 422031"/>
              <a:gd name="connsiteY2" fmla="*/ 10049 h 130629"/>
              <a:gd name="connsiteX3" fmla="*/ 366765 w 422031"/>
              <a:gd name="connsiteY3" fmla="*/ 40194 h 130629"/>
              <a:gd name="connsiteX4" fmla="*/ 336620 w 422031"/>
              <a:gd name="connsiteY4" fmla="*/ 50242 h 130629"/>
              <a:gd name="connsiteX5" fmla="*/ 331596 w 422031"/>
              <a:gd name="connsiteY5" fmla="*/ 65314 h 130629"/>
              <a:gd name="connsiteX6" fmla="*/ 306475 w 422031"/>
              <a:gd name="connsiteY6" fmla="*/ 85411 h 130629"/>
              <a:gd name="connsiteX7" fmla="*/ 276330 w 422031"/>
              <a:gd name="connsiteY7" fmla="*/ 95460 h 130629"/>
              <a:gd name="connsiteX8" fmla="*/ 271305 w 422031"/>
              <a:gd name="connsiteY8" fmla="*/ 110532 h 130629"/>
              <a:gd name="connsiteX9" fmla="*/ 256233 w 422031"/>
              <a:gd name="connsiteY9" fmla="*/ 115556 h 130629"/>
              <a:gd name="connsiteX10" fmla="*/ 221064 w 422031"/>
              <a:gd name="connsiteY10" fmla="*/ 130629 h 130629"/>
              <a:gd name="connsiteX11" fmla="*/ 205991 w 422031"/>
              <a:gd name="connsiteY11" fmla="*/ 125605 h 130629"/>
              <a:gd name="connsiteX12" fmla="*/ 145701 w 422031"/>
              <a:gd name="connsiteY12" fmla="*/ 115556 h 130629"/>
              <a:gd name="connsiteX13" fmla="*/ 130629 w 422031"/>
              <a:gd name="connsiteY13" fmla="*/ 105508 h 130629"/>
              <a:gd name="connsiteX14" fmla="*/ 70338 w 422031"/>
              <a:gd name="connsiteY14" fmla="*/ 105508 h 130629"/>
              <a:gd name="connsiteX15" fmla="*/ 55266 w 422031"/>
              <a:gd name="connsiteY15" fmla="*/ 110532 h 130629"/>
              <a:gd name="connsiteX16" fmla="*/ 40193 w 422031"/>
              <a:gd name="connsiteY16" fmla="*/ 100484 h 130629"/>
              <a:gd name="connsiteX17" fmla="*/ 20097 w 422031"/>
              <a:gd name="connsiteY17" fmla="*/ 95460 h 130629"/>
              <a:gd name="connsiteX18" fmla="*/ 0 w 422031"/>
              <a:gd name="connsiteY18" fmla="*/ 85411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2031" h="130629">
                <a:moveTo>
                  <a:pt x="422031" y="0"/>
                </a:moveTo>
                <a:cubicBezTo>
                  <a:pt x="413657" y="1675"/>
                  <a:pt x="405246" y="3171"/>
                  <a:pt x="396910" y="5024"/>
                </a:cubicBezTo>
                <a:cubicBezTo>
                  <a:pt x="390169" y="6522"/>
                  <a:pt x="381307" y="4806"/>
                  <a:pt x="376813" y="10049"/>
                </a:cubicBezTo>
                <a:cubicBezTo>
                  <a:pt x="369920" y="18091"/>
                  <a:pt x="376813" y="36845"/>
                  <a:pt x="366765" y="40194"/>
                </a:cubicBezTo>
                <a:lnTo>
                  <a:pt x="336620" y="50242"/>
                </a:lnTo>
                <a:cubicBezTo>
                  <a:pt x="334945" y="55266"/>
                  <a:pt x="334321" y="60773"/>
                  <a:pt x="331596" y="65314"/>
                </a:cubicBezTo>
                <a:cubicBezTo>
                  <a:pt x="327800" y="71641"/>
                  <a:pt x="312077" y="82921"/>
                  <a:pt x="306475" y="85411"/>
                </a:cubicBezTo>
                <a:cubicBezTo>
                  <a:pt x="296796" y="89713"/>
                  <a:pt x="276330" y="95460"/>
                  <a:pt x="276330" y="95460"/>
                </a:cubicBezTo>
                <a:cubicBezTo>
                  <a:pt x="274655" y="100484"/>
                  <a:pt x="275050" y="106787"/>
                  <a:pt x="271305" y="110532"/>
                </a:cubicBezTo>
                <a:cubicBezTo>
                  <a:pt x="267560" y="114277"/>
                  <a:pt x="260970" y="113188"/>
                  <a:pt x="256233" y="115556"/>
                </a:cubicBezTo>
                <a:cubicBezTo>
                  <a:pt x="221537" y="132905"/>
                  <a:pt x="262887" y="120173"/>
                  <a:pt x="221064" y="130629"/>
                </a:cubicBezTo>
                <a:cubicBezTo>
                  <a:pt x="216040" y="128954"/>
                  <a:pt x="211215" y="126476"/>
                  <a:pt x="205991" y="125605"/>
                </a:cubicBezTo>
                <a:cubicBezTo>
                  <a:pt x="138683" y="114386"/>
                  <a:pt x="181038" y="127334"/>
                  <a:pt x="145701" y="115556"/>
                </a:cubicBezTo>
                <a:cubicBezTo>
                  <a:pt x="140677" y="112207"/>
                  <a:pt x="136357" y="107417"/>
                  <a:pt x="130629" y="105508"/>
                </a:cubicBezTo>
                <a:cubicBezTo>
                  <a:pt x="103834" y="96576"/>
                  <a:pt x="97134" y="101042"/>
                  <a:pt x="70338" y="105508"/>
                </a:cubicBezTo>
                <a:cubicBezTo>
                  <a:pt x="65314" y="107183"/>
                  <a:pt x="60490" y="111403"/>
                  <a:pt x="55266" y="110532"/>
                </a:cubicBezTo>
                <a:cubicBezTo>
                  <a:pt x="49310" y="109539"/>
                  <a:pt x="45743" y="102863"/>
                  <a:pt x="40193" y="100484"/>
                </a:cubicBezTo>
                <a:cubicBezTo>
                  <a:pt x="33846" y="97764"/>
                  <a:pt x="26796" y="97135"/>
                  <a:pt x="20097" y="95460"/>
                </a:cubicBezTo>
                <a:cubicBezTo>
                  <a:pt x="3631" y="84482"/>
                  <a:pt x="11063" y="85411"/>
                  <a:pt x="0" y="85411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Voľný tvar 9"/>
          <p:cNvSpPr/>
          <p:nvPr/>
        </p:nvSpPr>
        <p:spPr>
          <a:xfrm>
            <a:off x="9399201" y="2829013"/>
            <a:ext cx="266282" cy="1854252"/>
          </a:xfrm>
          <a:custGeom>
            <a:avLst/>
            <a:gdLst>
              <a:gd name="connsiteX0" fmla="*/ 226088 w 266282"/>
              <a:gd name="connsiteY0" fmla="*/ 70338 h 1854252"/>
              <a:gd name="connsiteX1" fmla="*/ 200967 w 266282"/>
              <a:gd name="connsiteY1" fmla="*/ 60290 h 1854252"/>
              <a:gd name="connsiteX2" fmla="*/ 175847 w 266282"/>
              <a:gd name="connsiteY2" fmla="*/ 40193 h 1854252"/>
              <a:gd name="connsiteX3" fmla="*/ 145702 w 266282"/>
              <a:gd name="connsiteY3" fmla="*/ 30145 h 1854252"/>
              <a:gd name="connsiteX4" fmla="*/ 115556 w 266282"/>
              <a:gd name="connsiteY4" fmla="*/ 10048 h 1854252"/>
              <a:gd name="connsiteX5" fmla="*/ 100484 w 266282"/>
              <a:gd name="connsiteY5" fmla="*/ 0 h 1854252"/>
              <a:gd name="connsiteX6" fmla="*/ 55266 w 266282"/>
              <a:gd name="connsiteY6" fmla="*/ 15072 h 1854252"/>
              <a:gd name="connsiteX7" fmla="*/ 45218 w 266282"/>
              <a:gd name="connsiteY7" fmla="*/ 30145 h 1854252"/>
              <a:gd name="connsiteX8" fmla="*/ 45218 w 266282"/>
              <a:gd name="connsiteY8" fmla="*/ 140676 h 1854252"/>
              <a:gd name="connsiteX9" fmla="*/ 35170 w 266282"/>
              <a:gd name="connsiteY9" fmla="*/ 155749 h 1854252"/>
              <a:gd name="connsiteX10" fmla="*/ 30145 w 266282"/>
              <a:gd name="connsiteY10" fmla="*/ 170822 h 1854252"/>
              <a:gd name="connsiteX11" fmla="*/ 35170 w 266282"/>
              <a:gd name="connsiteY11" fmla="*/ 205991 h 1854252"/>
              <a:gd name="connsiteX12" fmla="*/ 55266 w 266282"/>
              <a:gd name="connsiteY12" fmla="*/ 251208 h 1854252"/>
              <a:gd name="connsiteX13" fmla="*/ 65315 w 266282"/>
              <a:gd name="connsiteY13" fmla="*/ 261257 h 1854252"/>
              <a:gd name="connsiteX14" fmla="*/ 80387 w 266282"/>
              <a:gd name="connsiteY14" fmla="*/ 271305 h 1854252"/>
              <a:gd name="connsiteX15" fmla="*/ 90436 w 266282"/>
              <a:gd name="connsiteY15" fmla="*/ 301450 h 1854252"/>
              <a:gd name="connsiteX16" fmla="*/ 95460 w 266282"/>
              <a:gd name="connsiteY16" fmla="*/ 341644 h 1854252"/>
              <a:gd name="connsiteX17" fmla="*/ 110532 w 266282"/>
              <a:gd name="connsiteY17" fmla="*/ 391885 h 1854252"/>
              <a:gd name="connsiteX18" fmla="*/ 125605 w 266282"/>
              <a:gd name="connsiteY18" fmla="*/ 417006 h 1854252"/>
              <a:gd name="connsiteX19" fmla="*/ 140677 w 266282"/>
              <a:gd name="connsiteY19" fmla="*/ 472272 h 1854252"/>
              <a:gd name="connsiteX20" fmla="*/ 150726 w 266282"/>
              <a:gd name="connsiteY20" fmla="*/ 487345 h 1854252"/>
              <a:gd name="connsiteX21" fmla="*/ 140677 w 266282"/>
              <a:gd name="connsiteY21" fmla="*/ 617973 h 1854252"/>
              <a:gd name="connsiteX22" fmla="*/ 135653 w 266282"/>
              <a:gd name="connsiteY22" fmla="*/ 633046 h 1854252"/>
              <a:gd name="connsiteX23" fmla="*/ 120581 w 266282"/>
              <a:gd name="connsiteY23" fmla="*/ 788795 h 1854252"/>
              <a:gd name="connsiteX24" fmla="*/ 110532 w 266282"/>
              <a:gd name="connsiteY24" fmla="*/ 798844 h 1854252"/>
              <a:gd name="connsiteX25" fmla="*/ 75363 w 266282"/>
              <a:gd name="connsiteY25" fmla="*/ 808892 h 1854252"/>
              <a:gd name="connsiteX26" fmla="*/ 65315 w 266282"/>
              <a:gd name="connsiteY26" fmla="*/ 823964 h 1854252"/>
              <a:gd name="connsiteX27" fmla="*/ 50242 w 266282"/>
              <a:gd name="connsiteY27" fmla="*/ 854109 h 1854252"/>
              <a:gd name="connsiteX28" fmla="*/ 30145 w 266282"/>
              <a:gd name="connsiteY28" fmla="*/ 874206 h 1854252"/>
              <a:gd name="connsiteX29" fmla="*/ 5025 w 266282"/>
              <a:gd name="connsiteY29" fmla="*/ 894303 h 1854252"/>
              <a:gd name="connsiteX30" fmla="*/ 0 w 266282"/>
              <a:gd name="connsiteY30" fmla="*/ 909375 h 1854252"/>
              <a:gd name="connsiteX31" fmla="*/ 10049 w 266282"/>
              <a:gd name="connsiteY31" fmla="*/ 949569 h 1854252"/>
              <a:gd name="connsiteX32" fmla="*/ 20097 w 266282"/>
              <a:gd name="connsiteY32" fmla="*/ 964641 h 1854252"/>
              <a:gd name="connsiteX33" fmla="*/ 25121 w 266282"/>
              <a:gd name="connsiteY33" fmla="*/ 979714 h 1854252"/>
              <a:gd name="connsiteX34" fmla="*/ 15073 w 266282"/>
              <a:gd name="connsiteY34" fmla="*/ 1009859 h 1854252"/>
              <a:gd name="connsiteX35" fmla="*/ 35170 w 266282"/>
              <a:gd name="connsiteY35" fmla="*/ 1075173 h 1854252"/>
              <a:gd name="connsiteX36" fmla="*/ 40194 w 266282"/>
              <a:gd name="connsiteY36" fmla="*/ 1090246 h 1854252"/>
              <a:gd name="connsiteX37" fmla="*/ 80387 w 266282"/>
              <a:gd name="connsiteY37" fmla="*/ 1125415 h 1854252"/>
              <a:gd name="connsiteX38" fmla="*/ 95460 w 266282"/>
              <a:gd name="connsiteY38" fmla="*/ 1150536 h 1854252"/>
              <a:gd name="connsiteX39" fmla="*/ 100484 w 266282"/>
              <a:gd name="connsiteY39" fmla="*/ 1165608 h 1854252"/>
              <a:gd name="connsiteX40" fmla="*/ 120581 w 266282"/>
              <a:gd name="connsiteY40" fmla="*/ 1190729 h 1854252"/>
              <a:gd name="connsiteX41" fmla="*/ 125605 w 266282"/>
              <a:gd name="connsiteY41" fmla="*/ 1205802 h 1854252"/>
              <a:gd name="connsiteX42" fmla="*/ 135653 w 266282"/>
              <a:gd name="connsiteY42" fmla="*/ 1220874 h 1854252"/>
              <a:gd name="connsiteX43" fmla="*/ 145702 w 266282"/>
              <a:gd name="connsiteY43" fmla="*/ 1251019 h 1854252"/>
              <a:gd name="connsiteX44" fmla="*/ 150726 w 266282"/>
              <a:gd name="connsiteY44" fmla="*/ 1266092 h 1854252"/>
              <a:gd name="connsiteX45" fmla="*/ 155750 w 266282"/>
              <a:gd name="connsiteY45" fmla="*/ 1301261 h 1854252"/>
              <a:gd name="connsiteX46" fmla="*/ 160774 w 266282"/>
              <a:gd name="connsiteY46" fmla="*/ 1316334 h 1854252"/>
              <a:gd name="connsiteX47" fmla="*/ 165798 w 266282"/>
              <a:gd name="connsiteY47" fmla="*/ 1401745 h 1854252"/>
              <a:gd name="connsiteX48" fmla="*/ 185895 w 266282"/>
              <a:gd name="connsiteY48" fmla="*/ 1406769 h 1854252"/>
              <a:gd name="connsiteX49" fmla="*/ 200967 w 266282"/>
              <a:gd name="connsiteY49" fmla="*/ 1411793 h 1854252"/>
              <a:gd name="connsiteX50" fmla="*/ 205992 w 266282"/>
              <a:gd name="connsiteY50" fmla="*/ 1436914 h 1854252"/>
              <a:gd name="connsiteX51" fmla="*/ 216040 w 266282"/>
              <a:gd name="connsiteY51" fmla="*/ 1467059 h 1854252"/>
              <a:gd name="connsiteX52" fmla="*/ 221064 w 266282"/>
              <a:gd name="connsiteY52" fmla="*/ 1527349 h 1854252"/>
              <a:gd name="connsiteX53" fmla="*/ 236137 w 266282"/>
              <a:gd name="connsiteY53" fmla="*/ 1532373 h 1854252"/>
              <a:gd name="connsiteX54" fmla="*/ 266282 w 266282"/>
              <a:gd name="connsiteY54" fmla="*/ 1552470 h 1854252"/>
              <a:gd name="connsiteX55" fmla="*/ 251209 w 266282"/>
              <a:gd name="connsiteY55" fmla="*/ 1617784 h 1854252"/>
              <a:gd name="connsiteX56" fmla="*/ 236137 w 266282"/>
              <a:gd name="connsiteY56" fmla="*/ 1627833 h 1854252"/>
              <a:gd name="connsiteX57" fmla="*/ 205992 w 266282"/>
              <a:gd name="connsiteY57" fmla="*/ 1637881 h 1854252"/>
              <a:gd name="connsiteX58" fmla="*/ 195943 w 266282"/>
              <a:gd name="connsiteY58" fmla="*/ 1647929 h 1854252"/>
              <a:gd name="connsiteX59" fmla="*/ 180871 w 266282"/>
              <a:gd name="connsiteY59" fmla="*/ 1652953 h 1854252"/>
              <a:gd name="connsiteX60" fmla="*/ 165798 w 266282"/>
              <a:gd name="connsiteY60" fmla="*/ 1663002 h 1854252"/>
              <a:gd name="connsiteX61" fmla="*/ 155750 w 266282"/>
              <a:gd name="connsiteY61" fmla="*/ 1678074 h 1854252"/>
              <a:gd name="connsiteX62" fmla="*/ 140677 w 266282"/>
              <a:gd name="connsiteY62" fmla="*/ 1733340 h 1854252"/>
              <a:gd name="connsiteX63" fmla="*/ 135653 w 266282"/>
              <a:gd name="connsiteY63" fmla="*/ 1773534 h 1854252"/>
              <a:gd name="connsiteX64" fmla="*/ 120581 w 266282"/>
              <a:gd name="connsiteY64" fmla="*/ 1783582 h 1854252"/>
              <a:gd name="connsiteX65" fmla="*/ 100484 w 266282"/>
              <a:gd name="connsiteY65" fmla="*/ 1808703 h 1854252"/>
              <a:gd name="connsiteX66" fmla="*/ 85411 w 266282"/>
              <a:gd name="connsiteY66" fmla="*/ 1813727 h 1854252"/>
              <a:gd name="connsiteX67" fmla="*/ 40194 w 266282"/>
              <a:gd name="connsiteY67" fmla="*/ 1853920 h 1854252"/>
              <a:gd name="connsiteX68" fmla="*/ 35170 w 266282"/>
              <a:gd name="connsiteY68" fmla="*/ 1853920 h 185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66282" h="1854252">
                <a:moveTo>
                  <a:pt x="226088" y="70338"/>
                </a:moveTo>
                <a:cubicBezTo>
                  <a:pt x="217714" y="66989"/>
                  <a:pt x="208797" y="64765"/>
                  <a:pt x="200967" y="60290"/>
                </a:cubicBezTo>
                <a:cubicBezTo>
                  <a:pt x="164427" y="39409"/>
                  <a:pt x="223188" y="61233"/>
                  <a:pt x="175847" y="40193"/>
                </a:cubicBezTo>
                <a:cubicBezTo>
                  <a:pt x="166168" y="35891"/>
                  <a:pt x="145702" y="30145"/>
                  <a:pt x="145702" y="30145"/>
                </a:cubicBezTo>
                <a:lnTo>
                  <a:pt x="115556" y="10048"/>
                </a:lnTo>
                <a:lnTo>
                  <a:pt x="100484" y="0"/>
                </a:lnTo>
                <a:cubicBezTo>
                  <a:pt x="80276" y="3368"/>
                  <a:pt x="69394" y="944"/>
                  <a:pt x="55266" y="15072"/>
                </a:cubicBezTo>
                <a:cubicBezTo>
                  <a:pt x="50996" y="19342"/>
                  <a:pt x="48567" y="25121"/>
                  <a:pt x="45218" y="30145"/>
                </a:cubicBezTo>
                <a:cubicBezTo>
                  <a:pt x="51061" y="76889"/>
                  <a:pt x="54854" y="86071"/>
                  <a:pt x="45218" y="140676"/>
                </a:cubicBezTo>
                <a:cubicBezTo>
                  <a:pt x="44169" y="146622"/>
                  <a:pt x="37870" y="150348"/>
                  <a:pt x="35170" y="155749"/>
                </a:cubicBezTo>
                <a:cubicBezTo>
                  <a:pt x="32801" y="160486"/>
                  <a:pt x="31820" y="165798"/>
                  <a:pt x="30145" y="170822"/>
                </a:cubicBezTo>
                <a:cubicBezTo>
                  <a:pt x="31820" y="182545"/>
                  <a:pt x="32507" y="194452"/>
                  <a:pt x="35170" y="205991"/>
                </a:cubicBezTo>
                <a:cubicBezTo>
                  <a:pt x="39692" y="225587"/>
                  <a:pt x="43581" y="236602"/>
                  <a:pt x="55266" y="251208"/>
                </a:cubicBezTo>
                <a:cubicBezTo>
                  <a:pt x="58225" y="254907"/>
                  <a:pt x="61616" y="258298"/>
                  <a:pt x="65315" y="261257"/>
                </a:cubicBezTo>
                <a:cubicBezTo>
                  <a:pt x="70030" y="265029"/>
                  <a:pt x="75363" y="267956"/>
                  <a:pt x="80387" y="271305"/>
                </a:cubicBezTo>
                <a:cubicBezTo>
                  <a:pt x="83737" y="281353"/>
                  <a:pt x="89122" y="290940"/>
                  <a:pt x="90436" y="301450"/>
                </a:cubicBezTo>
                <a:cubicBezTo>
                  <a:pt x="92111" y="314848"/>
                  <a:pt x="93240" y="328325"/>
                  <a:pt x="95460" y="341644"/>
                </a:cubicBezTo>
                <a:cubicBezTo>
                  <a:pt x="97991" y="356828"/>
                  <a:pt x="106066" y="378486"/>
                  <a:pt x="110532" y="391885"/>
                </a:cubicBezTo>
                <a:cubicBezTo>
                  <a:pt x="117054" y="411452"/>
                  <a:pt x="111811" y="403213"/>
                  <a:pt x="125605" y="417006"/>
                </a:cubicBezTo>
                <a:cubicBezTo>
                  <a:pt x="128301" y="430487"/>
                  <a:pt x="133392" y="461345"/>
                  <a:pt x="140677" y="472272"/>
                </a:cubicBezTo>
                <a:lnTo>
                  <a:pt x="150726" y="487345"/>
                </a:lnTo>
                <a:cubicBezTo>
                  <a:pt x="148549" y="530884"/>
                  <a:pt x="150197" y="575136"/>
                  <a:pt x="140677" y="617973"/>
                </a:cubicBezTo>
                <a:cubicBezTo>
                  <a:pt x="139528" y="623143"/>
                  <a:pt x="137328" y="628022"/>
                  <a:pt x="135653" y="633046"/>
                </a:cubicBezTo>
                <a:cubicBezTo>
                  <a:pt x="133034" y="706392"/>
                  <a:pt x="156320" y="744122"/>
                  <a:pt x="120581" y="788795"/>
                </a:cubicBezTo>
                <a:cubicBezTo>
                  <a:pt x="117622" y="792494"/>
                  <a:pt x="114594" y="796407"/>
                  <a:pt x="110532" y="798844"/>
                </a:cubicBezTo>
                <a:cubicBezTo>
                  <a:pt x="105383" y="801933"/>
                  <a:pt x="79117" y="807954"/>
                  <a:pt x="75363" y="808892"/>
                </a:cubicBezTo>
                <a:cubicBezTo>
                  <a:pt x="72014" y="813916"/>
                  <a:pt x="68015" y="818563"/>
                  <a:pt x="65315" y="823964"/>
                </a:cubicBezTo>
                <a:cubicBezTo>
                  <a:pt x="54616" y="845363"/>
                  <a:pt x="67523" y="833949"/>
                  <a:pt x="50242" y="854109"/>
                </a:cubicBezTo>
                <a:cubicBezTo>
                  <a:pt x="44076" y="861302"/>
                  <a:pt x="38028" y="868951"/>
                  <a:pt x="30145" y="874206"/>
                </a:cubicBezTo>
                <a:cubicBezTo>
                  <a:pt x="11132" y="886882"/>
                  <a:pt x="19342" y="879984"/>
                  <a:pt x="5025" y="894303"/>
                </a:cubicBezTo>
                <a:cubicBezTo>
                  <a:pt x="3350" y="899327"/>
                  <a:pt x="0" y="904079"/>
                  <a:pt x="0" y="909375"/>
                </a:cubicBezTo>
                <a:cubicBezTo>
                  <a:pt x="0" y="915105"/>
                  <a:pt x="6085" y="941642"/>
                  <a:pt x="10049" y="949569"/>
                </a:cubicBezTo>
                <a:cubicBezTo>
                  <a:pt x="12749" y="954970"/>
                  <a:pt x="16748" y="959617"/>
                  <a:pt x="20097" y="964641"/>
                </a:cubicBezTo>
                <a:cubicBezTo>
                  <a:pt x="21772" y="969665"/>
                  <a:pt x="25706" y="974450"/>
                  <a:pt x="25121" y="979714"/>
                </a:cubicBezTo>
                <a:cubicBezTo>
                  <a:pt x="23951" y="990241"/>
                  <a:pt x="15073" y="1009859"/>
                  <a:pt x="15073" y="1009859"/>
                </a:cubicBezTo>
                <a:cubicBezTo>
                  <a:pt x="28035" y="1055227"/>
                  <a:pt x="21262" y="1033449"/>
                  <a:pt x="35170" y="1075173"/>
                </a:cubicBezTo>
                <a:cubicBezTo>
                  <a:pt x="36845" y="1080197"/>
                  <a:pt x="36449" y="1086501"/>
                  <a:pt x="40194" y="1090246"/>
                </a:cubicBezTo>
                <a:cubicBezTo>
                  <a:pt x="69585" y="1119637"/>
                  <a:pt x="55462" y="1108798"/>
                  <a:pt x="80387" y="1125415"/>
                </a:cubicBezTo>
                <a:cubicBezTo>
                  <a:pt x="94618" y="1168109"/>
                  <a:pt x="74770" y="1116054"/>
                  <a:pt x="95460" y="1150536"/>
                </a:cubicBezTo>
                <a:cubicBezTo>
                  <a:pt x="98185" y="1155077"/>
                  <a:pt x="98116" y="1160871"/>
                  <a:pt x="100484" y="1165608"/>
                </a:cubicBezTo>
                <a:cubicBezTo>
                  <a:pt x="106823" y="1178287"/>
                  <a:pt x="111233" y="1181382"/>
                  <a:pt x="120581" y="1190729"/>
                </a:cubicBezTo>
                <a:cubicBezTo>
                  <a:pt x="122256" y="1195753"/>
                  <a:pt x="123237" y="1201065"/>
                  <a:pt x="125605" y="1205802"/>
                </a:cubicBezTo>
                <a:cubicBezTo>
                  <a:pt x="128305" y="1211203"/>
                  <a:pt x="133201" y="1215356"/>
                  <a:pt x="135653" y="1220874"/>
                </a:cubicBezTo>
                <a:cubicBezTo>
                  <a:pt x="139955" y="1230553"/>
                  <a:pt x="142352" y="1240971"/>
                  <a:pt x="145702" y="1251019"/>
                </a:cubicBezTo>
                <a:lnTo>
                  <a:pt x="150726" y="1266092"/>
                </a:lnTo>
                <a:cubicBezTo>
                  <a:pt x="152401" y="1277815"/>
                  <a:pt x="153428" y="1289649"/>
                  <a:pt x="155750" y="1301261"/>
                </a:cubicBezTo>
                <a:cubicBezTo>
                  <a:pt x="156789" y="1306454"/>
                  <a:pt x="160247" y="1311064"/>
                  <a:pt x="160774" y="1316334"/>
                </a:cubicBezTo>
                <a:cubicBezTo>
                  <a:pt x="163612" y="1344712"/>
                  <a:pt x="158165" y="1374266"/>
                  <a:pt x="165798" y="1401745"/>
                </a:cubicBezTo>
                <a:cubicBezTo>
                  <a:pt x="167646" y="1408398"/>
                  <a:pt x="179256" y="1404872"/>
                  <a:pt x="185895" y="1406769"/>
                </a:cubicBezTo>
                <a:cubicBezTo>
                  <a:pt x="190987" y="1408224"/>
                  <a:pt x="195943" y="1410118"/>
                  <a:pt x="200967" y="1411793"/>
                </a:cubicBezTo>
                <a:cubicBezTo>
                  <a:pt x="202642" y="1420167"/>
                  <a:pt x="203745" y="1428675"/>
                  <a:pt x="205992" y="1436914"/>
                </a:cubicBezTo>
                <a:cubicBezTo>
                  <a:pt x="208779" y="1447133"/>
                  <a:pt x="216040" y="1467059"/>
                  <a:pt x="216040" y="1467059"/>
                </a:cubicBezTo>
                <a:cubicBezTo>
                  <a:pt x="217715" y="1487156"/>
                  <a:pt x="215133" y="1508074"/>
                  <a:pt x="221064" y="1527349"/>
                </a:cubicBezTo>
                <a:cubicBezTo>
                  <a:pt x="222622" y="1532411"/>
                  <a:pt x="231507" y="1529801"/>
                  <a:pt x="236137" y="1532373"/>
                </a:cubicBezTo>
                <a:cubicBezTo>
                  <a:pt x="246694" y="1538238"/>
                  <a:pt x="266282" y="1552470"/>
                  <a:pt x="266282" y="1552470"/>
                </a:cubicBezTo>
                <a:cubicBezTo>
                  <a:pt x="265441" y="1558356"/>
                  <a:pt x="259922" y="1611975"/>
                  <a:pt x="251209" y="1617784"/>
                </a:cubicBezTo>
                <a:cubicBezTo>
                  <a:pt x="246185" y="1621134"/>
                  <a:pt x="241655" y="1625381"/>
                  <a:pt x="236137" y="1627833"/>
                </a:cubicBezTo>
                <a:cubicBezTo>
                  <a:pt x="226458" y="1632135"/>
                  <a:pt x="205992" y="1637881"/>
                  <a:pt x="205992" y="1637881"/>
                </a:cubicBezTo>
                <a:cubicBezTo>
                  <a:pt x="202642" y="1641230"/>
                  <a:pt x="200005" y="1645492"/>
                  <a:pt x="195943" y="1647929"/>
                </a:cubicBezTo>
                <a:cubicBezTo>
                  <a:pt x="191402" y="1650654"/>
                  <a:pt x="185608" y="1650585"/>
                  <a:pt x="180871" y="1652953"/>
                </a:cubicBezTo>
                <a:cubicBezTo>
                  <a:pt x="175470" y="1655654"/>
                  <a:pt x="170822" y="1659652"/>
                  <a:pt x="165798" y="1663002"/>
                </a:cubicBezTo>
                <a:cubicBezTo>
                  <a:pt x="162449" y="1668026"/>
                  <a:pt x="158202" y="1672556"/>
                  <a:pt x="155750" y="1678074"/>
                </a:cubicBezTo>
                <a:cubicBezTo>
                  <a:pt x="148362" y="1694697"/>
                  <a:pt x="143458" y="1715266"/>
                  <a:pt x="140677" y="1733340"/>
                </a:cubicBezTo>
                <a:cubicBezTo>
                  <a:pt x="138624" y="1746685"/>
                  <a:pt x="140667" y="1760997"/>
                  <a:pt x="135653" y="1773534"/>
                </a:cubicBezTo>
                <a:cubicBezTo>
                  <a:pt x="133411" y="1779140"/>
                  <a:pt x="125605" y="1780233"/>
                  <a:pt x="120581" y="1783582"/>
                </a:cubicBezTo>
                <a:cubicBezTo>
                  <a:pt x="116019" y="1790424"/>
                  <a:pt x="108436" y="1803932"/>
                  <a:pt x="100484" y="1808703"/>
                </a:cubicBezTo>
                <a:cubicBezTo>
                  <a:pt x="95943" y="1811428"/>
                  <a:pt x="90435" y="1812052"/>
                  <a:pt x="85411" y="1813727"/>
                </a:cubicBezTo>
                <a:cubicBezTo>
                  <a:pt x="72096" y="1827042"/>
                  <a:pt x="58125" y="1844955"/>
                  <a:pt x="40194" y="1853920"/>
                </a:cubicBezTo>
                <a:cubicBezTo>
                  <a:pt x="38696" y="1854669"/>
                  <a:pt x="36845" y="1853920"/>
                  <a:pt x="35170" y="1853920"/>
                </a:cubicBezTo>
              </a:path>
            </a:pathLst>
          </a:custGeom>
          <a:noFill/>
          <a:ln w="1905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95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1" y="1995650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dirty="0" smtClean="0"/>
              <a:t>Označ na mape rieku </a:t>
            </a:r>
            <a:r>
              <a:rPr lang="sk-SK" dirty="0" smtClean="0"/>
              <a:t>Cirocha</a:t>
            </a:r>
            <a:endParaRPr lang="sk-SK" dirty="0"/>
          </a:p>
        </p:txBody>
      </p:sp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 10"/>
          <p:cNvSpPr/>
          <p:nvPr/>
        </p:nvSpPr>
        <p:spPr>
          <a:xfrm>
            <a:off x="5123875" y="4439427"/>
            <a:ext cx="770379" cy="218262"/>
          </a:xfrm>
          <a:custGeom>
            <a:avLst/>
            <a:gdLst>
              <a:gd name="connsiteX0" fmla="*/ 422031 w 422031"/>
              <a:gd name="connsiteY0" fmla="*/ 0 h 130629"/>
              <a:gd name="connsiteX1" fmla="*/ 396910 w 422031"/>
              <a:gd name="connsiteY1" fmla="*/ 5024 h 130629"/>
              <a:gd name="connsiteX2" fmla="*/ 376813 w 422031"/>
              <a:gd name="connsiteY2" fmla="*/ 10049 h 130629"/>
              <a:gd name="connsiteX3" fmla="*/ 366765 w 422031"/>
              <a:gd name="connsiteY3" fmla="*/ 40194 h 130629"/>
              <a:gd name="connsiteX4" fmla="*/ 336620 w 422031"/>
              <a:gd name="connsiteY4" fmla="*/ 50242 h 130629"/>
              <a:gd name="connsiteX5" fmla="*/ 331596 w 422031"/>
              <a:gd name="connsiteY5" fmla="*/ 65314 h 130629"/>
              <a:gd name="connsiteX6" fmla="*/ 306475 w 422031"/>
              <a:gd name="connsiteY6" fmla="*/ 85411 h 130629"/>
              <a:gd name="connsiteX7" fmla="*/ 276330 w 422031"/>
              <a:gd name="connsiteY7" fmla="*/ 95460 h 130629"/>
              <a:gd name="connsiteX8" fmla="*/ 271305 w 422031"/>
              <a:gd name="connsiteY8" fmla="*/ 110532 h 130629"/>
              <a:gd name="connsiteX9" fmla="*/ 256233 w 422031"/>
              <a:gd name="connsiteY9" fmla="*/ 115556 h 130629"/>
              <a:gd name="connsiteX10" fmla="*/ 221064 w 422031"/>
              <a:gd name="connsiteY10" fmla="*/ 130629 h 130629"/>
              <a:gd name="connsiteX11" fmla="*/ 205991 w 422031"/>
              <a:gd name="connsiteY11" fmla="*/ 125605 h 130629"/>
              <a:gd name="connsiteX12" fmla="*/ 145701 w 422031"/>
              <a:gd name="connsiteY12" fmla="*/ 115556 h 130629"/>
              <a:gd name="connsiteX13" fmla="*/ 130629 w 422031"/>
              <a:gd name="connsiteY13" fmla="*/ 105508 h 130629"/>
              <a:gd name="connsiteX14" fmla="*/ 70338 w 422031"/>
              <a:gd name="connsiteY14" fmla="*/ 105508 h 130629"/>
              <a:gd name="connsiteX15" fmla="*/ 55266 w 422031"/>
              <a:gd name="connsiteY15" fmla="*/ 110532 h 130629"/>
              <a:gd name="connsiteX16" fmla="*/ 40193 w 422031"/>
              <a:gd name="connsiteY16" fmla="*/ 100484 h 130629"/>
              <a:gd name="connsiteX17" fmla="*/ 20097 w 422031"/>
              <a:gd name="connsiteY17" fmla="*/ 95460 h 130629"/>
              <a:gd name="connsiteX18" fmla="*/ 0 w 422031"/>
              <a:gd name="connsiteY18" fmla="*/ 85411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2031" h="130629">
                <a:moveTo>
                  <a:pt x="422031" y="0"/>
                </a:moveTo>
                <a:cubicBezTo>
                  <a:pt x="413657" y="1675"/>
                  <a:pt x="405246" y="3171"/>
                  <a:pt x="396910" y="5024"/>
                </a:cubicBezTo>
                <a:cubicBezTo>
                  <a:pt x="390169" y="6522"/>
                  <a:pt x="381307" y="4806"/>
                  <a:pt x="376813" y="10049"/>
                </a:cubicBezTo>
                <a:cubicBezTo>
                  <a:pt x="369920" y="18091"/>
                  <a:pt x="376813" y="36845"/>
                  <a:pt x="366765" y="40194"/>
                </a:cubicBezTo>
                <a:lnTo>
                  <a:pt x="336620" y="50242"/>
                </a:lnTo>
                <a:cubicBezTo>
                  <a:pt x="334945" y="55266"/>
                  <a:pt x="334321" y="60773"/>
                  <a:pt x="331596" y="65314"/>
                </a:cubicBezTo>
                <a:cubicBezTo>
                  <a:pt x="327800" y="71641"/>
                  <a:pt x="312077" y="82921"/>
                  <a:pt x="306475" y="85411"/>
                </a:cubicBezTo>
                <a:cubicBezTo>
                  <a:pt x="296796" y="89713"/>
                  <a:pt x="276330" y="95460"/>
                  <a:pt x="276330" y="95460"/>
                </a:cubicBezTo>
                <a:cubicBezTo>
                  <a:pt x="274655" y="100484"/>
                  <a:pt x="275050" y="106787"/>
                  <a:pt x="271305" y="110532"/>
                </a:cubicBezTo>
                <a:cubicBezTo>
                  <a:pt x="267560" y="114277"/>
                  <a:pt x="260970" y="113188"/>
                  <a:pt x="256233" y="115556"/>
                </a:cubicBezTo>
                <a:cubicBezTo>
                  <a:pt x="221537" y="132905"/>
                  <a:pt x="262887" y="120173"/>
                  <a:pt x="221064" y="130629"/>
                </a:cubicBezTo>
                <a:cubicBezTo>
                  <a:pt x="216040" y="128954"/>
                  <a:pt x="211215" y="126476"/>
                  <a:pt x="205991" y="125605"/>
                </a:cubicBezTo>
                <a:cubicBezTo>
                  <a:pt x="138683" y="114386"/>
                  <a:pt x="181038" y="127334"/>
                  <a:pt x="145701" y="115556"/>
                </a:cubicBezTo>
                <a:cubicBezTo>
                  <a:pt x="140677" y="112207"/>
                  <a:pt x="136357" y="107417"/>
                  <a:pt x="130629" y="105508"/>
                </a:cubicBezTo>
                <a:cubicBezTo>
                  <a:pt x="103834" y="96576"/>
                  <a:pt x="97134" y="101042"/>
                  <a:pt x="70338" y="105508"/>
                </a:cubicBezTo>
                <a:cubicBezTo>
                  <a:pt x="65314" y="107183"/>
                  <a:pt x="60490" y="111403"/>
                  <a:pt x="55266" y="110532"/>
                </a:cubicBezTo>
                <a:cubicBezTo>
                  <a:pt x="49310" y="109539"/>
                  <a:pt x="45743" y="102863"/>
                  <a:pt x="40193" y="100484"/>
                </a:cubicBezTo>
                <a:cubicBezTo>
                  <a:pt x="33846" y="97764"/>
                  <a:pt x="26796" y="97135"/>
                  <a:pt x="20097" y="95460"/>
                </a:cubicBezTo>
                <a:cubicBezTo>
                  <a:pt x="3631" y="84482"/>
                  <a:pt x="11063" y="85411"/>
                  <a:pt x="0" y="85411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Voľný tvar 11"/>
          <p:cNvSpPr/>
          <p:nvPr/>
        </p:nvSpPr>
        <p:spPr>
          <a:xfrm>
            <a:off x="9376178" y="3198781"/>
            <a:ext cx="844061" cy="531164"/>
          </a:xfrm>
          <a:custGeom>
            <a:avLst/>
            <a:gdLst>
              <a:gd name="connsiteX0" fmla="*/ 844061 w 844061"/>
              <a:gd name="connsiteY0" fmla="*/ 3445 h 531164"/>
              <a:gd name="connsiteX1" fmla="*/ 708409 w 844061"/>
              <a:gd name="connsiteY1" fmla="*/ 18518 h 531164"/>
              <a:gd name="connsiteX2" fmla="*/ 698360 w 844061"/>
              <a:gd name="connsiteY2" fmla="*/ 28566 h 531164"/>
              <a:gd name="connsiteX3" fmla="*/ 688312 w 844061"/>
              <a:gd name="connsiteY3" fmla="*/ 43638 h 531164"/>
              <a:gd name="connsiteX4" fmla="*/ 683288 w 844061"/>
              <a:gd name="connsiteY4" fmla="*/ 58711 h 531164"/>
              <a:gd name="connsiteX5" fmla="*/ 633046 w 844061"/>
              <a:gd name="connsiteY5" fmla="*/ 83832 h 531164"/>
              <a:gd name="connsiteX6" fmla="*/ 622998 w 844061"/>
              <a:gd name="connsiteY6" fmla="*/ 204412 h 531164"/>
              <a:gd name="connsiteX7" fmla="*/ 617974 w 844061"/>
              <a:gd name="connsiteY7" fmla="*/ 244606 h 531164"/>
              <a:gd name="connsiteX8" fmla="*/ 612949 w 844061"/>
              <a:gd name="connsiteY8" fmla="*/ 259678 h 531164"/>
              <a:gd name="connsiteX9" fmla="*/ 577780 w 844061"/>
              <a:gd name="connsiteY9" fmla="*/ 269726 h 531164"/>
              <a:gd name="connsiteX10" fmla="*/ 547635 w 844061"/>
              <a:gd name="connsiteY10" fmla="*/ 279775 h 531164"/>
              <a:gd name="connsiteX11" fmla="*/ 532563 w 844061"/>
              <a:gd name="connsiteY11" fmla="*/ 289823 h 531164"/>
              <a:gd name="connsiteX12" fmla="*/ 517490 w 844061"/>
              <a:gd name="connsiteY12" fmla="*/ 294847 h 531164"/>
              <a:gd name="connsiteX13" fmla="*/ 422031 w 844061"/>
              <a:gd name="connsiteY13" fmla="*/ 299871 h 531164"/>
              <a:gd name="connsiteX14" fmla="*/ 391886 w 844061"/>
              <a:gd name="connsiteY14" fmla="*/ 309920 h 531164"/>
              <a:gd name="connsiteX15" fmla="*/ 376813 w 844061"/>
              <a:gd name="connsiteY15" fmla="*/ 314944 h 531164"/>
              <a:gd name="connsiteX16" fmla="*/ 366765 w 844061"/>
              <a:gd name="connsiteY16" fmla="*/ 330017 h 531164"/>
              <a:gd name="connsiteX17" fmla="*/ 336620 w 844061"/>
              <a:gd name="connsiteY17" fmla="*/ 350113 h 531164"/>
              <a:gd name="connsiteX18" fmla="*/ 321547 w 844061"/>
              <a:gd name="connsiteY18" fmla="*/ 360162 h 531164"/>
              <a:gd name="connsiteX19" fmla="*/ 306475 w 844061"/>
              <a:gd name="connsiteY19" fmla="*/ 370210 h 531164"/>
              <a:gd name="connsiteX20" fmla="*/ 296426 w 844061"/>
              <a:gd name="connsiteY20" fmla="*/ 380258 h 531164"/>
              <a:gd name="connsiteX21" fmla="*/ 256233 w 844061"/>
              <a:gd name="connsiteY21" fmla="*/ 390307 h 531164"/>
              <a:gd name="connsiteX22" fmla="*/ 241160 w 844061"/>
              <a:gd name="connsiteY22" fmla="*/ 395331 h 531164"/>
              <a:gd name="connsiteX23" fmla="*/ 226088 w 844061"/>
              <a:gd name="connsiteY23" fmla="*/ 405379 h 531164"/>
              <a:gd name="connsiteX24" fmla="*/ 195943 w 844061"/>
              <a:gd name="connsiteY24" fmla="*/ 415428 h 531164"/>
              <a:gd name="connsiteX25" fmla="*/ 185894 w 844061"/>
              <a:gd name="connsiteY25" fmla="*/ 425476 h 531164"/>
              <a:gd name="connsiteX26" fmla="*/ 140677 w 844061"/>
              <a:gd name="connsiteY26" fmla="*/ 435524 h 531164"/>
              <a:gd name="connsiteX27" fmla="*/ 110532 w 844061"/>
              <a:gd name="connsiteY27" fmla="*/ 445573 h 531164"/>
              <a:gd name="connsiteX28" fmla="*/ 95459 w 844061"/>
              <a:gd name="connsiteY28" fmla="*/ 450597 h 531164"/>
              <a:gd name="connsiteX29" fmla="*/ 80387 w 844061"/>
              <a:gd name="connsiteY29" fmla="*/ 455621 h 531164"/>
              <a:gd name="connsiteX30" fmla="*/ 60290 w 844061"/>
              <a:gd name="connsiteY30" fmla="*/ 475718 h 531164"/>
              <a:gd name="connsiteX31" fmla="*/ 30145 w 844061"/>
              <a:gd name="connsiteY31" fmla="*/ 495814 h 531164"/>
              <a:gd name="connsiteX32" fmla="*/ 5024 w 844061"/>
              <a:gd name="connsiteY32" fmla="*/ 530984 h 531164"/>
              <a:gd name="connsiteX33" fmla="*/ 0 w 844061"/>
              <a:gd name="connsiteY33" fmla="*/ 530984 h 53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44061" h="531164">
                <a:moveTo>
                  <a:pt x="844061" y="3445"/>
                </a:moveTo>
                <a:cubicBezTo>
                  <a:pt x="774284" y="6352"/>
                  <a:pt x="748421" y="-13492"/>
                  <a:pt x="708409" y="18518"/>
                </a:cubicBezTo>
                <a:cubicBezTo>
                  <a:pt x="704710" y="21477"/>
                  <a:pt x="701319" y="24867"/>
                  <a:pt x="698360" y="28566"/>
                </a:cubicBezTo>
                <a:cubicBezTo>
                  <a:pt x="694588" y="33281"/>
                  <a:pt x="691661" y="38614"/>
                  <a:pt x="688312" y="43638"/>
                </a:cubicBezTo>
                <a:cubicBezTo>
                  <a:pt x="686637" y="48662"/>
                  <a:pt x="686366" y="54401"/>
                  <a:pt x="683288" y="58711"/>
                </a:cubicBezTo>
                <a:cubicBezTo>
                  <a:pt x="664842" y="84536"/>
                  <a:pt x="663015" y="78837"/>
                  <a:pt x="633046" y="83832"/>
                </a:cubicBezTo>
                <a:cubicBezTo>
                  <a:pt x="616439" y="133652"/>
                  <a:pt x="631256" y="84668"/>
                  <a:pt x="622998" y="204412"/>
                </a:cubicBezTo>
                <a:cubicBezTo>
                  <a:pt x="622069" y="217882"/>
                  <a:pt x="620390" y="231322"/>
                  <a:pt x="617974" y="244606"/>
                </a:cubicBezTo>
                <a:cubicBezTo>
                  <a:pt x="617027" y="249816"/>
                  <a:pt x="616694" y="255933"/>
                  <a:pt x="612949" y="259678"/>
                </a:cubicBezTo>
                <a:cubicBezTo>
                  <a:pt x="610536" y="262090"/>
                  <a:pt x="577966" y="269670"/>
                  <a:pt x="577780" y="269726"/>
                </a:cubicBezTo>
                <a:cubicBezTo>
                  <a:pt x="567635" y="272770"/>
                  <a:pt x="547635" y="279775"/>
                  <a:pt x="547635" y="279775"/>
                </a:cubicBezTo>
                <a:cubicBezTo>
                  <a:pt x="542611" y="283124"/>
                  <a:pt x="537964" y="287123"/>
                  <a:pt x="532563" y="289823"/>
                </a:cubicBezTo>
                <a:cubicBezTo>
                  <a:pt x="527826" y="292191"/>
                  <a:pt x="522764" y="294368"/>
                  <a:pt x="517490" y="294847"/>
                </a:cubicBezTo>
                <a:cubicBezTo>
                  <a:pt x="485757" y="297732"/>
                  <a:pt x="453851" y="298196"/>
                  <a:pt x="422031" y="299871"/>
                </a:cubicBezTo>
                <a:lnTo>
                  <a:pt x="391886" y="309920"/>
                </a:lnTo>
                <a:lnTo>
                  <a:pt x="376813" y="314944"/>
                </a:lnTo>
                <a:cubicBezTo>
                  <a:pt x="373464" y="319968"/>
                  <a:pt x="371309" y="326041"/>
                  <a:pt x="366765" y="330017"/>
                </a:cubicBezTo>
                <a:cubicBezTo>
                  <a:pt x="357677" y="337969"/>
                  <a:pt x="346668" y="343414"/>
                  <a:pt x="336620" y="350113"/>
                </a:cubicBezTo>
                <a:lnTo>
                  <a:pt x="321547" y="360162"/>
                </a:lnTo>
                <a:cubicBezTo>
                  <a:pt x="316523" y="363511"/>
                  <a:pt x="310745" y="365941"/>
                  <a:pt x="306475" y="370210"/>
                </a:cubicBezTo>
                <a:cubicBezTo>
                  <a:pt x="303125" y="373559"/>
                  <a:pt x="300488" y="377821"/>
                  <a:pt x="296426" y="380258"/>
                </a:cubicBezTo>
                <a:cubicBezTo>
                  <a:pt x="288224" y="385179"/>
                  <a:pt x="262405" y="388764"/>
                  <a:pt x="256233" y="390307"/>
                </a:cubicBezTo>
                <a:cubicBezTo>
                  <a:pt x="251095" y="391592"/>
                  <a:pt x="246184" y="393656"/>
                  <a:pt x="241160" y="395331"/>
                </a:cubicBezTo>
                <a:cubicBezTo>
                  <a:pt x="236136" y="398680"/>
                  <a:pt x="231606" y="402927"/>
                  <a:pt x="226088" y="405379"/>
                </a:cubicBezTo>
                <a:cubicBezTo>
                  <a:pt x="216409" y="409681"/>
                  <a:pt x="195943" y="415428"/>
                  <a:pt x="195943" y="415428"/>
                </a:cubicBezTo>
                <a:cubicBezTo>
                  <a:pt x="192593" y="418777"/>
                  <a:pt x="189956" y="423039"/>
                  <a:pt x="185894" y="425476"/>
                </a:cubicBezTo>
                <a:cubicBezTo>
                  <a:pt x="175626" y="431637"/>
                  <a:pt x="148216" y="433639"/>
                  <a:pt x="140677" y="435524"/>
                </a:cubicBezTo>
                <a:cubicBezTo>
                  <a:pt x="130401" y="438093"/>
                  <a:pt x="120580" y="442223"/>
                  <a:pt x="110532" y="445573"/>
                </a:cubicBezTo>
                <a:lnTo>
                  <a:pt x="95459" y="450597"/>
                </a:lnTo>
                <a:lnTo>
                  <a:pt x="80387" y="455621"/>
                </a:lnTo>
                <a:cubicBezTo>
                  <a:pt x="73688" y="462320"/>
                  <a:pt x="68173" y="470463"/>
                  <a:pt x="60290" y="475718"/>
                </a:cubicBezTo>
                <a:lnTo>
                  <a:pt x="30145" y="495814"/>
                </a:lnTo>
                <a:cubicBezTo>
                  <a:pt x="19945" y="526416"/>
                  <a:pt x="29384" y="524893"/>
                  <a:pt x="5024" y="530984"/>
                </a:cubicBezTo>
                <a:cubicBezTo>
                  <a:pt x="3399" y="531390"/>
                  <a:pt x="1675" y="530984"/>
                  <a:pt x="0" y="530984"/>
                </a:cubicBezTo>
              </a:path>
            </a:pathLst>
          </a:custGeom>
          <a:noFill/>
          <a:ln w="1905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08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78425"/>
            <a:ext cx="10623012" cy="529533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Dudášová, Mäsiar, Muchová: Vlastiveda pre </a:t>
            </a:r>
            <a:r>
              <a:rPr lang="sk-SK" sz="2400" dirty="0" smtClean="0"/>
              <a:t>štvrtákov</a:t>
            </a:r>
          </a:p>
          <a:p>
            <a:r>
              <a:rPr lang="sk-SK" sz="2400" dirty="0" smtClean="0"/>
              <a:t>nppoloniny.sopsr.sk</a:t>
            </a:r>
          </a:p>
          <a:p>
            <a:r>
              <a:rPr lang="sk-SK" sz="2400" dirty="0"/>
              <a:t>http://</a:t>
            </a:r>
            <a:r>
              <a:rPr lang="sk-SK" sz="2400" dirty="0" smtClean="0"/>
              <a:t>www.teraz.sk/regiony/nova-sedlica-kremenec-unesco/147756-clanok.html</a:t>
            </a:r>
          </a:p>
          <a:p>
            <a:r>
              <a:rPr lang="sk-SK" sz="2400" dirty="0"/>
              <a:t>galeriaas.sk</a:t>
            </a:r>
            <a:endParaRPr lang="sk-SK" sz="2400" dirty="0" smtClean="0"/>
          </a:p>
          <a:p>
            <a:r>
              <a:rPr lang="sk-SK" sz="2400" dirty="0" smtClean="0"/>
              <a:t>sk.wikipedia.org</a:t>
            </a:r>
          </a:p>
          <a:p>
            <a:r>
              <a:rPr lang="sk-SK" sz="2400" dirty="0" smtClean="0"/>
              <a:t>obrázky: </a:t>
            </a:r>
            <a:r>
              <a:rPr lang="sk-SK" sz="2400" dirty="0" err="1" smtClean="0"/>
              <a:t>google</a:t>
            </a:r>
            <a:endParaRPr lang="sk-SK" sz="24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4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839904" y="2312893"/>
            <a:ext cx="9098807" cy="468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ál 13"/>
          <p:cNvSpPr/>
          <p:nvPr/>
        </p:nvSpPr>
        <p:spPr>
          <a:xfrm rot="5400000">
            <a:off x="8448468" y="9422868"/>
            <a:ext cx="1111510" cy="59516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symbol obsahu 2"/>
          <p:cNvSpPr txBox="1">
            <a:spLocks/>
          </p:cNvSpPr>
          <p:nvPr/>
        </p:nvSpPr>
        <p:spPr>
          <a:xfrm>
            <a:off x="450376" y="820271"/>
            <a:ext cx="9788328" cy="34435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Oblasť obklopujú: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	- Slanské vrchy,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					- Vihorlatské vrchy,</a:t>
            </a:r>
          </a:p>
          <a:p>
            <a:pPr marL="0" indent="0">
              <a:buNone/>
            </a:pPr>
            <a:r>
              <a:rPr lang="sk-SK" sz="2400" dirty="0"/>
              <a:t>	</a:t>
            </a:r>
            <a:r>
              <a:rPr lang="sk-SK" sz="2400" dirty="0" smtClean="0"/>
              <a:t>					-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Bukovské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vrchy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Poloha</a:t>
            </a:r>
            <a:endParaRPr lang="sk-SK" dirty="0"/>
          </a:p>
        </p:txBody>
      </p:sp>
      <p:sp>
        <p:nvSpPr>
          <p:cNvPr id="10" name="Ovál 9"/>
          <p:cNvSpPr/>
          <p:nvPr/>
        </p:nvSpPr>
        <p:spPr>
          <a:xfrm rot="20135703">
            <a:off x="7938133" y="2806084"/>
            <a:ext cx="1805356" cy="1448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 rot="717705">
            <a:off x="8676379" y="3763088"/>
            <a:ext cx="981647" cy="50584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 rot="1240426">
            <a:off x="9120242" y="3227692"/>
            <a:ext cx="723931" cy="483828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/>
          <p:cNvSpPr/>
          <p:nvPr/>
        </p:nvSpPr>
        <p:spPr>
          <a:xfrm rot="4564086">
            <a:off x="7611416" y="3913203"/>
            <a:ext cx="1032712" cy="483828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700" y="63319"/>
            <a:ext cx="24574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7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839904" y="2312893"/>
            <a:ext cx="9098807" cy="468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450376" y="1016441"/>
            <a:ext cx="9788328" cy="32474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Na juh od Humenného sa rozprestiera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 Východoslovenská nížina</a:t>
            </a:r>
            <a:endParaRPr lang="sk-SK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Poloha</a:t>
            </a:r>
            <a:endParaRPr lang="sk-SK" dirty="0"/>
          </a:p>
        </p:txBody>
      </p:sp>
      <p:sp>
        <p:nvSpPr>
          <p:cNvPr id="10" name="Ovál 9"/>
          <p:cNvSpPr/>
          <p:nvPr/>
        </p:nvSpPr>
        <p:spPr>
          <a:xfrm rot="20135703">
            <a:off x="7938133" y="2806084"/>
            <a:ext cx="1805356" cy="1448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 rot="717705">
            <a:off x="8106475" y="3875674"/>
            <a:ext cx="1360258" cy="1449005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700" y="63319"/>
            <a:ext cx="24574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8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4" y="2252232"/>
            <a:ext cx="9280479" cy="450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450376" y="1016441"/>
            <a:ext cx="9788328" cy="32474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>
                <a:solidFill>
                  <a:srgbClr val="0070C0"/>
                </a:solidFill>
              </a:rPr>
              <a:t>Topľa,</a:t>
            </a:r>
          </a:p>
          <a:p>
            <a:r>
              <a:rPr lang="sk-SK" sz="2400" dirty="0" smtClean="0">
                <a:solidFill>
                  <a:srgbClr val="0070C0"/>
                </a:solidFill>
              </a:rPr>
              <a:t>Ondava,</a:t>
            </a:r>
          </a:p>
          <a:p>
            <a:r>
              <a:rPr lang="sk-SK" sz="2400" dirty="0" smtClean="0">
                <a:solidFill>
                  <a:srgbClr val="0070C0"/>
                </a:solidFill>
              </a:rPr>
              <a:t>Laborec,</a:t>
            </a:r>
          </a:p>
          <a:p>
            <a:r>
              <a:rPr lang="sk-SK" sz="2400" dirty="0" smtClean="0">
                <a:solidFill>
                  <a:srgbClr val="0070C0"/>
                </a:solidFill>
              </a:rPr>
              <a:t>Cirocha</a:t>
            </a:r>
            <a:endParaRPr lang="sk-SK" sz="2400" dirty="0">
              <a:solidFill>
                <a:srgbClr val="0070C0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Rieky</a:t>
            </a:r>
            <a:endParaRPr lang="sk-SK" dirty="0"/>
          </a:p>
        </p:txBody>
      </p:sp>
      <p:sp>
        <p:nvSpPr>
          <p:cNvPr id="10" name="Ovál 9"/>
          <p:cNvSpPr/>
          <p:nvPr/>
        </p:nvSpPr>
        <p:spPr>
          <a:xfrm rot="20135703">
            <a:off x="7938133" y="2806084"/>
            <a:ext cx="1805356" cy="1448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700" y="63319"/>
            <a:ext cx="2457450" cy="1362075"/>
          </a:xfrm>
          <a:prstGeom prst="rect">
            <a:avLst/>
          </a:prstGeom>
        </p:spPr>
      </p:pic>
      <p:sp>
        <p:nvSpPr>
          <p:cNvPr id="2" name="Voľný tvar 1"/>
          <p:cNvSpPr/>
          <p:nvPr/>
        </p:nvSpPr>
        <p:spPr>
          <a:xfrm>
            <a:off x="8734944" y="3044651"/>
            <a:ext cx="266282" cy="1854252"/>
          </a:xfrm>
          <a:custGeom>
            <a:avLst/>
            <a:gdLst>
              <a:gd name="connsiteX0" fmla="*/ 226088 w 266282"/>
              <a:gd name="connsiteY0" fmla="*/ 70338 h 1854252"/>
              <a:gd name="connsiteX1" fmla="*/ 200967 w 266282"/>
              <a:gd name="connsiteY1" fmla="*/ 60290 h 1854252"/>
              <a:gd name="connsiteX2" fmla="*/ 175847 w 266282"/>
              <a:gd name="connsiteY2" fmla="*/ 40193 h 1854252"/>
              <a:gd name="connsiteX3" fmla="*/ 145702 w 266282"/>
              <a:gd name="connsiteY3" fmla="*/ 30145 h 1854252"/>
              <a:gd name="connsiteX4" fmla="*/ 115556 w 266282"/>
              <a:gd name="connsiteY4" fmla="*/ 10048 h 1854252"/>
              <a:gd name="connsiteX5" fmla="*/ 100484 w 266282"/>
              <a:gd name="connsiteY5" fmla="*/ 0 h 1854252"/>
              <a:gd name="connsiteX6" fmla="*/ 55266 w 266282"/>
              <a:gd name="connsiteY6" fmla="*/ 15072 h 1854252"/>
              <a:gd name="connsiteX7" fmla="*/ 45218 w 266282"/>
              <a:gd name="connsiteY7" fmla="*/ 30145 h 1854252"/>
              <a:gd name="connsiteX8" fmla="*/ 45218 w 266282"/>
              <a:gd name="connsiteY8" fmla="*/ 140676 h 1854252"/>
              <a:gd name="connsiteX9" fmla="*/ 35170 w 266282"/>
              <a:gd name="connsiteY9" fmla="*/ 155749 h 1854252"/>
              <a:gd name="connsiteX10" fmla="*/ 30145 w 266282"/>
              <a:gd name="connsiteY10" fmla="*/ 170822 h 1854252"/>
              <a:gd name="connsiteX11" fmla="*/ 35170 w 266282"/>
              <a:gd name="connsiteY11" fmla="*/ 205991 h 1854252"/>
              <a:gd name="connsiteX12" fmla="*/ 55266 w 266282"/>
              <a:gd name="connsiteY12" fmla="*/ 251208 h 1854252"/>
              <a:gd name="connsiteX13" fmla="*/ 65315 w 266282"/>
              <a:gd name="connsiteY13" fmla="*/ 261257 h 1854252"/>
              <a:gd name="connsiteX14" fmla="*/ 80387 w 266282"/>
              <a:gd name="connsiteY14" fmla="*/ 271305 h 1854252"/>
              <a:gd name="connsiteX15" fmla="*/ 90436 w 266282"/>
              <a:gd name="connsiteY15" fmla="*/ 301450 h 1854252"/>
              <a:gd name="connsiteX16" fmla="*/ 95460 w 266282"/>
              <a:gd name="connsiteY16" fmla="*/ 341644 h 1854252"/>
              <a:gd name="connsiteX17" fmla="*/ 110532 w 266282"/>
              <a:gd name="connsiteY17" fmla="*/ 391885 h 1854252"/>
              <a:gd name="connsiteX18" fmla="*/ 125605 w 266282"/>
              <a:gd name="connsiteY18" fmla="*/ 417006 h 1854252"/>
              <a:gd name="connsiteX19" fmla="*/ 140677 w 266282"/>
              <a:gd name="connsiteY19" fmla="*/ 472272 h 1854252"/>
              <a:gd name="connsiteX20" fmla="*/ 150726 w 266282"/>
              <a:gd name="connsiteY20" fmla="*/ 487345 h 1854252"/>
              <a:gd name="connsiteX21" fmla="*/ 140677 w 266282"/>
              <a:gd name="connsiteY21" fmla="*/ 617973 h 1854252"/>
              <a:gd name="connsiteX22" fmla="*/ 135653 w 266282"/>
              <a:gd name="connsiteY22" fmla="*/ 633046 h 1854252"/>
              <a:gd name="connsiteX23" fmla="*/ 120581 w 266282"/>
              <a:gd name="connsiteY23" fmla="*/ 788795 h 1854252"/>
              <a:gd name="connsiteX24" fmla="*/ 110532 w 266282"/>
              <a:gd name="connsiteY24" fmla="*/ 798844 h 1854252"/>
              <a:gd name="connsiteX25" fmla="*/ 75363 w 266282"/>
              <a:gd name="connsiteY25" fmla="*/ 808892 h 1854252"/>
              <a:gd name="connsiteX26" fmla="*/ 65315 w 266282"/>
              <a:gd name="connsiteY26" fmla="*/ 823964 h 1854252"/>
              <a:gd name="connsiteX27" fmla="*/ 50242 w 266282"/>
              <a:gd name="connsiteY27" fmla="*/ 854109 h 1854252"/>
              <a:gd name="connsiteX28" fmla="*/ 30145 w 266282"/>
              <a:gd name="connsiteY28" fmla="*/ 874206 h 1854252"/>
              <a:gd name="connsiteX29" fmla="*/ 5025 w 266282"/>
              <a:gd name="connsiteY29" fmla="*/ 894303 h 1854252"/>
              <a:gd name="connsiteX30" fmla="*/ 0 w 266282"/>
              <a:gd name="connsiteY30" fmla="*/ 909375 h 1854252"/>
              <a:gd name="connsiteX31" fmla="*/ 10049 w 266282"/>
              <a:gd name="connsiteY31" fmla="*/ 949569 h 1854252"/>
              <a:gd name="connsiteX32" fmla="*/ 20097 w 266282"/>
              <a:gd name="connsiteY32" fmla="*/ 964641 h 1854252"/>
              <a:gd name="connsiteX33" fmla="*/ 25121 w 266282"/>
              <a:gd name="connsiteY33" fmla="*/ 979714 h 1854252"/>
              <a:gd name="connsiteX34" fmla="*/ 15073 w 266282"/>
              <a:gd name="connsiteY34" fmla="*/ 1009859 h 1854252"/>
              <a:gd name="connsiteX35" fmla="*/ 35170 w 266282"/>
              <a:gd name="connsiteY35" fmla="*/ 1075173 h 1854252"/>
              <a:gd name="connsiteX36" fmla="*/ 40194 w 266282"/>
              <a:gd name="connsiteY36" fmla="*/ 1090246 h 1854252"/>
              <a:gd name="connsiteX37" fmla="*/ 80387 w 266282"/>
              <a:gd name="connsiteY37" fmla="*/ 1125415 h 1854252"/>
              <a:gd name="connsiteX38" fmla="*/ 95460 w 266282"/>
              <a:gd name="connsiteY38" fmla="*/ 1150536 h 1854252"/>
              <a:gd name="connsiteX39" fmla="*/ 100484 w 266282"/>
              <a:gd name="connsiteY39" fmla="*/ 1165608 h 1854252"/>
              <a:gd name="connsiteX40" fmla="*/ 120581 w 266282"/>
              <a:gd name="connsiteY40" fmla="*/ 1190729 h 1854252"/>
              <a:gd name="connsiteX41" fmla="*/ 125605 w 266282"/>
              <a:gd name="connsiteY41" fmla="*/ 1205802 h 1854252"/>
              <a:gd name="connsiteX42" fmla="*/ 135653 w 266282"/>
              <a:gd name="connsiteY42" fmla="*/ 1220874 h 1854252"/>
              <a:gd name="connsiteX43" fmla="*/ 145702 w 266282"/>
              <a:gd name="connsiteY43" fmla="*/ 1251019 h 1854252"/>
              <a:gd name="connsiteX44" fmla="*/ 150726 w 266282"/>
              <a:gd name="connsiteY44" fmla="*/ 1266092 h 1854252"/>
              <a:gd name="connsiteX45" fmla="*/ 155750 w 266282"/>
              <a:gd name="connsiteY45" fmla="*/ 1301261 h 1854252"/>
              <a:gd name="connsiteX46" fmla="*/ 160774 w 266282"/>
              <a:gd name="connsiteY46" fmla="*/ 1316334 h 1854252"/>
              <a:gd name="connsiteX47" fmla="*/ 165798 w 266282"/>
              <a:gd name="connsiteY47" fmla="*/ 1401745 h 1854252"/>
              <a:gd name="connsiteX48" fmla="*/ 185895 w 266282"/>
              <a:gd name="connsiteY48" fmla="*/ 1406769 h 1854252"/>
              <a:gd name="connsiteX49" fmla="*/ 200967 w 266282"/>
              <a:gd name="connsiteY49" fmla="*/ 1411793 h 1854252"/>
              <a:gd name="connsiteX50" fmla="*/ 205992 w 266282"/>
              <a:gd name="connsiteY50" fmla="*/ 1436914 h 1854252"/>
              <a:gd name="connsiteX51" fmla="*/ 216040 w 266282"/>
              <a:gd name="connsiteY51" fmla="*/ 1467059 h 1854252"/>
              <a:gd name="connsiteX52" fmla="*/ 221064 w 266282"/>
              <a:gd name="connsiteY52" fmla="*/ 1527349 h 1854252"/>
              <a:gd name="connsiteX53" fmla="*/ 236137 w 266282"/>
              <a:gd name="connsiteY53" fmla="*/ 1532373 h 1854252"/>
              <a:gd name="connsiteX54" fmla="*/ 266282 w 266282"/>
              <a:gd name="connsiteY54" fmla="*/ 1552470 h 1854252"/>
              <a:gd name="connsiteX55" fmla="*/ 251209 w 266282"/>
              <a:gd name="connsiteY55" fmla="*/ 1617784 h 1854252"/>
              <a:gd name="connsiteX56" fmla="*/ 236137 w 266282"/>
              <a:gd name="connsiteY56" fmla="*/ 1627833 h 1854252"/>
              <a:gd name="connsiteX57" fmla="*/ 205992 w 266282"/>
              <a:gd name="connsiteY57" fmla="*/ 1637881 h 1854252"/>
              <a:gd name="connsiteX58" fmla="*/ 195943 w 266282"/>
              <a:gd name="connsiteY58" fmla="*/ 1647929 h 1854252"/>
              <a:gd name="connsiteX59" fmla="*/ 180871 w 266282"/>
              <a:gd name="connsiteY59" fmla="*/ 1652953 h 1854252"/>
              <a:gd name="connsiteX60" fmla="*/ 165798 w 266282"/>
              <a:gd name="connsiteY60" fmla="*/ 1663002 h 1854252"/>
              <a:gd name="connsiteX61" fmla="*/ 155750 w 266282"/>
              <a:gd name="connsiteY61" fmla="*/ 1678074 h 1854252"/>
              <a:gd name="connsiteX62" fmla="*/ 140677 w 266282"/>
              <a:gd name="connsiteY62" fmla="*/ 1733340 h 1854252"/>
              <a:gd name="connsiteX63" fmla="*/ 135653 w 266282"/>
              <a:gd name="connsiteY63" fmla="*/ 1773534 h 1854252"/>
              <a:gd name="connsiteX64" fmla="*/ 120581 w 266282"/>
              <a:gd name="connsiteY64" fmla="*/ 1783582 h 1854252"/>
              <a:gd name="connsiteX65" fmla="*/ 100484 w 266282"/>
              <a:gd name="connsiteY65" fmla="*/ 1808703 h 1854252"/>
              <a:gd name="connsiteX66" fmla="*/ 85411 w 266282"/>
              <a:gd name="connsiteY66" fmla="*/ 1813727 h 1854252"/>
              <a:gd name="connsiteX67" fmla="*/ 40194 w 266282"/>
              <a:gd name="connsiteY67" fmla="*/ 1853920 h 1854252"/>
              <a:gd name="connsiteX68" fmla="*/ 35170 w 266282"/>
              <a:gd name="connsiteY68" fmla="*/ 1853920 h 185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66282" h="1854252">
                <a:moveTo>
                  <a:pt x="226088" y="70338"/>
                </a:moveTo>
                <a:cubicBezTo>
                  <a:pt x="217714" y="66989"/>
                  <a:pt x="208797" y="64765"/>
                  <a:pt x="200967" y="60290"/>
                </a:cubicBezTo>
                <a:cubicBezTo>
                  <a:pt x="164427" y="39409"/>
                  <a:pt x="223188" y="61233"/>
                  <a:pt x="175847" y="40193"/>
                </a:cubicBezTo>
                <a:cubicBezTo>
                  <a:pt x="166168" y="35891"/>
                  <a:pt x="145702" y="30145"/>
                  <a:pt x="145702" y="30145"/>
                </a:cubicBezTo>
                <a:lnTo>
                  <a:pt x="115556" y="10048"/>
                </a:lnTo>
                <a:lnTo>
                  <a:pt x="100484" y="0"/>
                </a:lnTo>
                <a:cubicBezTo>
                  <a:pt x="80276" y="3368"/>
                  <a:pt x="69394" y="944"/>
                  <a:pt x="55266" y="15072"/>
                </a:cubicBezTo>
                <a:cubicBezTo>
                  <a:pt x="50996" y="19342"/>
                  <a:pt x="48567" y="25121"/>
                  <a:pt x="45218" y="30145"/>
                </a:cubicBezTo>
                <a:cubicBezTo>
                  <a:pt x="51061" y="76889"/>
                  <a:pt x="54854" y="86071"/>
                  <a:pt x="45218" y="140676"/>
                </a:cubicBezTo>
                <a:cubicBezTo>
                  <a:pt x="44169" y="146622"/>
                  <a:pt x="37870" y="150348"/>
                  <a:pt x="35170" y="155749"/>
                </a:cubicBezTo>
                <a:cubicBezTo>
                  <a:pt x="32801" y="160486"/>
                  <a:pt x="31820" y="165798"/>
                  <a:pt x="30145" y="170822"/>
                </a:cubicBezTo>
                <a:cubicBezTo>
                  <a:pt x="31820" y="182545"/>
                  <a:pt x="32507" y="194452"/>
                  <a:pt x="35170" y="205991"/>
                </a:cubicBezTo>
                <a:cubicBezTo>
                  <a:pt x="39692" y="225587"/>
                  <a:pt x="43581" y="236602"/>
                  <a:pt x="55266" y="251208"/>
                </a:cubicBezTo>
                <a:cubicBezTo>
                  <a:pt x="58225" y="254907"/>
                  <a:pt x="61616" y="258298"/>
                  <a:pt x="65315" y="261257"/>
                </a:cubicBezTo>
                <a:cubicBezTo>
                  <a:pt x="70030" y="265029"/>
                  <a:pt x="75363" y="267956"/>
                  <a:pt x="80387" y="271305"/>
                </a:cubicBezTo>
                <a:cubicBezTo>
                  <a:pt x="83737" y="281353"/>
                  <a:pt x="89122" y="290940"/>
                  <a:pt x="90436" y="301450"/>
                </a:cubicBezTo>
                <a:cubicBezTo>
                  <a:pt x="92111" y="314848"/>
                  <a:pt x="93240" y="328325"/>
                  <a:pt x="95460" y="341644"/>
                </a:cubicBezTo>
                <a:cubicBezTo>
                  <a:pt x="97991" y="356828"/>
                  <a:pt x="106066" y="378486"/>
                  <a:pt x="110532" y="391885"/>
                </a:cubicBezTo>
                <a:cubicBezTo>
                  <a:pt x="117054" y="411452"/>
                  <a:pt x="111811" y="403213"/>
                  <a:pt x="125605" y="417006"/>
                </a:cubicBezTo>
                <a:cubicBezTo>
                  <a:pt x="128301" y="430487"/>
                  <a:pt x="133392" y="461345"/>
                  <a:pt x="140677" y="472272"/>
                </a:cubicBezTo>
                <a:lnTo>
                  <a:pt x="150726" y="487345"/>
                </a:lnTo>
                <a:cubicBezTo>
                  <a:pt x="148549" y="530884"/>
                  <a:pt x="150197" y="575136"/>
                  <a:pt x="140677" y="617973"/>
                </a:cubicBezTo>
                <a:cubicBezTo>
                  <a:pt x="139528" y="623143"/>
                  <a:pt x="137328" y="628022"/>
                  <a:pt x="135653" y="633046"/>
                </a:cubicBezTo>
                <a:cubicBezTo>
                  <a:pt x="133034" y="706392"/>
                  <a:pt x="156320" y="744122"/>
                  <a:pt x="120581" y="788795"/>
                </a:cubicBezTo>
                <a:cubicBezTo>
                  <a:pt x="117622" y="792494"/>
                  <a:pt x="114594" y="796407"/>
                  <a:pt x="110532" y="798844"/>
                </a:cubicBezTo>
                <a:cubicBezTo>
                  <a:pt x="105383" y="801933"/>
                  <a:pt x="79117" y="807954"/>
                  <a:pt x="75363" y="808892"/>
                </a:cubicBezTo>
                <a:cubicBezTo>
                  <a:pt x="72014" y="813916"/>
                  <a:pt x="68015" y="818563"/>
                  <a:pt x="65315" y="823964"/>
                </a:cubicBezTo>
                <a:cubicBezTo>
                  <a:pt x="54616" y="845363"/>
                  <a:pt x="67523" y="833949"/>
                  <a:pt x="50242" y="854109"/>
                </a:cubicBezTo>
                <a:cubicBezTo>
                  <a:pt x="44076" y="861302"/>
                  <a:pt x="38028" y="868951"/>
                  <a:pt x="30145" y="874206"/>
                </a:cubicBezTo>
                <a:cubicBezTo>
                  <a:pt x="11132" y="886882"/>
                  <a:pt x="19342" y="879984"/>
                  <a:pt x="5025" y="894303"/>
                </a:cubicBezTo>
                <a:cubicBezTo>
                  <a:pt x="3350" y="899327"/>
                  <a:pt x="0" y="904079"/>
                  <a:pt x="0" y="909375"/>
                </a:cubicBezTo>
                <a:cubicBezTo>
                  <a:pt x="0" y="915105"/>
                  <a:pt x="6085" y="941642"/>
                  <a:pt x="10049" y="949569"/>
                </a:cubicBezTo>
                <a:cubicBezTo>
                  <a:pt x="12749" y="954970"/>
                  <a:pt x="16748" y="959617"/>
                  <a:pt x="20097" y="964641"/>
                </a:cubicBezTo>
                <a:cubicBezTo>
                  <a:pt x="21772" y="969665"/>
                  <a:pt x="25706" y="974450"/>
                  <a:pt x="25121" y="979714"/>
                </a:cubicBezTo>
                <a:cubicBezTo>
                  <a:pt x="23951" y="990241"/>
                  <a:pt x="15073" y="1009859"/>
                  <a:pt x="15073" y="1009859"/>
                </a:cubicBezTo>
                <a:cubicBezTo>
                  <a:pt x="28035" y="1055227"/>
                  <a:pt x="21262" y="1033449"/>
                  <a:pt x="35170" y="1075173"/>
                </a:cubicBezTo>
                <a:cubicBezTo>
                  <a:pt x="36845" y="1080197"/>
                  <a:pt x="36449" y="1086501"/>
                  <a:pt x="40194" y="1090246"/>
                </a:cubicBezTo>
                <a:cubicBezTo>
                  <a:pt x="69585" y="1119637"/>
                  <a:pt x="55462" y="1108798"/>
                  <a:pt x="80387" y="1125415"/>
                </a:cubicBezTo>
                <a:cubicBezTo>
                  <a:pt x="94618" y="1168109"/>
                  <a:pt x="74770" y="1116054"/>
                  <a:pt x="95460" y="1150536"/>
                </a:cubicBezTo>
                <a:cubicBezTo>
                  <a:pt x="98185" y="1155077"/>
                  <a:pt x="98116" y="1160871"/>
                  <a:pt x="100484" y="1165608"/>
                </a:cubicBezTo>
                <a:cubicBezTo>
                  <a:pt x="106823" y="1178287"/>
                  <a:pt x="111233" y="1181382"/>
                  <a:pt x="120581" y="1190729"/>
                </a:cubicBezTo>
                <a:cubicBezTo>
                  <a:pt x="122256" y="1195753"/>
                  <a:pt x="123237" y="1201065"/>
                  <a:pt x="125605" y="1205802"/>
                </a:cubicBezTo>
                <a:cubicBezTo>
                  <a:pt x="128305" y="1211203"/>
                  <a:pt x="133201" y="1215356"/>
                  <a:pt x="135653" y="1220874"/>
                </a:cubicBezTo>
                <a:cubicBezTo>
                  <a:pt x="139955" y="1230553"/>
                  <a:pt x="142352" y="1240971"/>
                  <a:pt x="145702" y="1251019"/>
                </a:cubicBezTo>
                <a:lnTo>
                  <a:pt x="150726" y="1266092"/>
                </a:lnTo>
                <a:cubicBezTo>
                  <a:pt x="152401" y="1277815"/>
                  <a:pt x="153428" y="1289649"/>
                  <a:pt x="155750" y="1301261"/>
                </a:cubicBezTo>
                <a:cubicBezTo>
                  <a:pt x="156789" y="1306454"/>
                  <a:pt x="160247" y="1311064"/>
                  <a:pt x="160774" y="1316334"/>
                </a:cubicBezTo>
                <a:cubicBezTo>
                  <a:pt x="163612" y="1344712"/>
                  <a:pt x="158165" y="1374266"/>
                  <a:pt x="165798" y="1401745"/>
                </a:cubicBezTo>
                <a:cubicBezTo>
                  <a:pt x="167646" y="1408398"/>
                  <a:pt x="179256" y="1404872"/>
                  <a:pt x="185895" y="1406769"/>
                </a:cubicBezTo>
                <a:cubicBezTo>
                  <a:pt x="190987" y="1408224"/>
                  <a:pt x="195943" y="1410118"/>
                  <a:pt x="200967" y="1411793"/>
                </a:cubicBezTo>
                <a:cubicBezTo>
                  <a:pt x="202642" y="1420167"/>
                  <a:pt x="203745" y="1428675"/>
                  <a:pt x="205992" y="1436914"/>
                </a:cubicBezTo>
                <a:cubicBezTo>
                  <a:pt x="208779" y="1447133"/>
                  <a:pt x="216040" y="1467059"/>
                  <a:pt x="216040" y="1467059"/>
                </a:cubicBezTo>
                <a:cubicBezTo>
                  <a:pt x="217715" y="1487156"/>
                  <a:pt x="215133" y="1508074"/>
                  <a:pt x="221064" y="1527349"/>
                </a:cubicBezTo>
                <a:cubicBezTo>
                  <a:pt x="222622" y="1532411"/>
                  <a:pt x="231507" y="1529801"/>
                  <a:pt x="236137" y="1532373"/>
                </a:cubicBezTo>
                <a:cubicBezTo>
                  <a:pt x="246694" y="1538238"/>
                  <a:pt x="266282" y="1552470"/>
                  <a:pt x="266282" y="1552470"/>
                </a:cubicBezTo>
                <a:cubicBezTo>
                  <a:pt x="265441" y="1558356"/>
                  <a:pt x="259922" y="1611975"/>
                  <a:pt x="251209" y="1617784"/>
                </a:cubicBezTo>
                <a:cubicBezTo>
                  <a:pt x="246185" y="1621134"/>
                  <a:pt x="241655" y="1625381"/>
                  <a:pt x="236137" y="1627833"/>
                </a:cubicBezTo>
                <a:cubicBezTo>
                  <a:pt x="226458" y="1632135"/>
                  <a:pt x="205992" y="1637881"/>
                  <a:pt x="205992" y="1637881"/>
                </a:cubicBezTo>
                <a:cubicBezTo>
                  <a:pt x="202642" y="1641230"/>
                  <a:pt x="200005" y="1645492"/>
                  <a:pt x="195943" y="1647929"/>
                </a:cubicBezTo>
                <a:cubicBezTo>
                  <a:pt x="191402" y="1650654"/>
                  <a:pt x="185608" y="1650585"/>
                  <a:pt x="180871" y="1652953"/>
                </a:cubicBezTo>
                <a:cubicBezTo>
                  <a:pt x="175470" y="1655654"/>
                  <a:pt x="170822" y="1659652"/>
                  <a:pt x="165798" y="1663002"/>
                </a:cubicBezTo>
                <a:cubicBezTo>
                  <a:pt x="162449" y="1668026"/>
                  <a:pt x="158202" y="1672556"/>
                  <a:pt x="155750" y="1678074"/>
                </a:cubicBezTo>
                <a:cubicBezTo>
                  <a:pt x="148362" y="1694697"/>
                  <a:pt x="143458" y="1715266"/>
                  <a:pt x="140677" y="1733340"/>
                </a:cubicBezTo>
                <a:cubicBezTo>
                  <a:pt x="138624" y="1746685"/>
                  <a:pt x="140667" y="1760997"/>
                  <a:pt x="135653" y="1773534"/>
                </a:cubicBezTo>
                <a:cubicBezTo>
                  <a:pt x="133411" y="1779140"/>
                  <a:pt x="125605" y="1780233"/>
                  <a:pt x="120581" y="1783582"/>
                </a:cubicBezTo>
                <a:cubicBezTo>
                  <a:pt x="116019" y="1790424"/>
                  <a:pt x="108436" y="1803932"/>
                  <a:pt x="100484" y="1808703"/>
                </a:cubicBezTo>
                <a:cubicBezTo>
                  <a:pt x="95943" y="1811428"/>
                  <a:pt x="90435" y="1812052"/>
                  <a:pt x="85411" y="1813727"/>
                </a:cubicBezTo>
                <a:cubicBezTo>
                  <a:pt x="72096" y="1827042"/>
                  <a:pt x="58125" y="1844955"/>
                  <a:pt x="40194" y="1853920"/>
                </a:cubicBezTo>
                <a:cubicBezTo>
                  <a:pt x="38696" y="1854669"/>
                  <a:pt x="36845" y="1853920"/>
                  <a:pt x="35170" y="1853920"/>
                </a:cubicBezTo>
              </a:path>
            </a:pathLst>
          </a:custGeom>
          <a:noFill/>
          <a:ln w="1905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Voľný tvar 5"/>
          <p:cNvSpPr/>
          <p:nvPr/>
        </p:nvSpPr>
        <p:spPr>
          <a:xfrm>
            <a:off x="8711921" y="3428067"/>
            <a:ext cx="844061" cy="531164"/>
          </a:xfrm>
          <a:custGeom>
            <a:avLst/>
            <a:gdLst>
              <a:gd name="connsiteX0" fmla="*/ 844061 w 844061"/>
              <a:gd name="connsiteY0" fmla="*/ 3445 h 531164"/>
              <a:gd name="connsiteX1" fmla="*/ 708409 w 844061"/>
              <a:gd name="connsiteY1" fmla="*/ 18518 h 531164"/>
              <a:gd name="connsiteX2" fmla="*/ 698360 w 844061"/>
              <a:gd name="connsiteY2" fmla="*/ 28566 h 531164"/>
              <a:gd name="connsiteX3" fmla="*/ 688312 w 844061"/>
              <a:gd name="connsiteY3" fmla="*/ 43638 h 531164"/>
              <a:gd name="connsiteX4" fmla="*/ 683288 w 844061"/>
              <a:gd name="connsiteY4" fmla="*/ 58711 h 531164"/>
              <a:gd name="connsiteX5" fmla="*/ 633046 w 844061"/>
              <a:gd name="connsiteY5" fmla="*/ 83832 h 531164"/>
              <a:gd name="connsiteX6" fmla="*/ 622998 w 844061"/>
              <a:gd name="connsiteY6" fmla="*/ 204412 h 531164"/>
              <a:gd name="connsiteX7" fmla="*/ 617974 w 844061"/>
              <a:gd name="connsiteY7" fmla="*/ 244606 h 531164"/>
              <a:gd name="connsiteX8" fmla="*/ 612949 w 844061"/>
              <a:gd name="connsiteY8" fmla="*/ 259678 h 531164"/>
              <a:gd name="connsiteX9" fmla="*/ 577780 w 844061"/>
              <a:gd name="connsiteY9" fmla="*/ 269726 h 531164"/>
              <a:gd name="connsiteX10" fmla="*/ 547635 w 844061"/>
              <a:gd name="connsiteY10" fmla="*/ 279775 h 531164"/>
              <a:gd name="connsiteX11" fmla="*/ 532563 w 844061"/>
              <a:gd name="connsiteY11" fmla="*/ 289823 h 531164"/>
              <a:gd name="connsiteX12" fmla="*/ 517490 w 844061"/>
              <a:gd name="connsiteY12" fmla="*/ 294847 h 531164"/>
              <a:gd name="connsiteX13" fmla="*/ 422031 w 844061"/>
              <a:gd name="connsiteY13" fmla="*/ 299871 h 531164"/>
              <a:gd name="connsiteX14" fmla="*/ 391886 w 844061"/>
              <a:gd name="connsiteY14" fmla="*/ 309920 h 531164"/>
              <a:gd name="connsiteX15" fmla="*/ 376813 w 844061"/>
              <a:gd name="connsiteY15" fmla="*/ 314944 h 531164"/>
              <a:gd name="connsiteX16" fmla="*/ 366765 w 844061"/>
              <a:gd name="connsiteY16" fmla="*/ 330017 h 531164"/>
              <a:gd name="connsiteX17" fmla="*/ 336620 w 844061"/>
              <a:gd name="connsiteY17" fmla="*/ 350113 h 531164"/>
              <a:gd name="connsiteX18" fmla="*/ 321547 w 844061"/>
              <a:gd name="connsiteY18" fmla="*/ 360162 h 531164"/>
              <a:gd name="connsiteX19" fmla="*/ 306475 w 844061"/>
              <a:gd name="connsiteY19" fmla="*/ 370210 h 531164"/>
              <a:gd name="connsiteX20" fmla="*/ 296426 w 844061"/>
              <a:gd name="connsiteY20" fmla="*/ 380258 h 531164"/>
              <a:gd name="connsiteX21" fmla="*/ 256233 w 844061"/>
              <a:gd name="connsiteY21" fmla="*/ 390307 h 531164"/>
              <a:gd name="connsiteX22" fmla="*/ 241160 w 844061"/>
              <a:gd name="connsiteY22" fmla="*/ 395331 h 531164"/>
              <a:gd name="connsiteX23" fmla="*/ 226088 w 844061"/>
              <a:gd name="connsiteY23" fmla="*/ 405379 h 531164"/>
              <a:gd name="connsiteX24" fmla="*/ 195943 w 844061"/>
              <a:gd name="connsiteY24" fmla="*/ 415428 h 531164"/>
              <a:gd name="connsiteX25" fmla="*/ 185894 w 844061"/>
              <a:gd name="connsiteY25" fmla="*/ 425476 h 531164"/>
              <a:gd name="connsiteX26" fmla="*/ 140677 w 844061"/>
              <a:gd name="connsiteY26" fmla="*/ 435524 h 531164"/>
              <a:gd name="connsiteX27" fmla="*/ 110532 w 844061"/>
              <a:gd name="connsiteY27" fmla="*/ 445573 h 531164"/>
              <a:gd name="connsiteX28" fmla="*/ 95459 w 844061"/>
              <a:gd name="connsiteY28" fmla="*/ 450597 h 531164"/>
              <a:gd name="connsiteX29" fmla="*/ 80387 w 844061"/>
              <a:gd name="connsiteY29" fmla="*/ 455621 h 531164"/>
              <a:gd name="connsiteX30" fmla="*/ 60290 w 844061"/>
              <a:gd name="connsiteY30" fmla="*/ 475718 h 531164"/>
              <a:gd name="connsiteX31" fmla="*/ 30145 w 844061"/>
              <a:gd name="connsiteY31" fmla="*/ 495814 h 531164"/>
              <a:gd name="connsiteX32" fmla="*/ 5024 w 844061"/>
              <a:gd name="connsiteY32" fmla="*/ 530984 h 531164"/>
              <a:gd name="connsiteX33" fmla="*/ 0 w 844061"/>
              <a:gd name="connsiteY33" fmla="*/ 530984 h 53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44061" h="531164">
                <a:moveTo>
                  <a:pt x="844061" y="3445"/>
                </a:moveTo>
                <a:cubicBezTo>
                  <a:pt x="774284" y="6352"/>
                  <a:pt x="748421" y="-13492"/>
                  <a:pt x="708409" y="18518"/>
                </a:cubicBezTo>
                <a:cubicBezTo>
                  <a:pt x="704710" y="21477"/>
                  <a:pt x="701319" y="24867"/>
                  <a:pt x="698360" y="28566"/>
                </a:cubicBezTo>
                <a:cubicBezTo>
                  <a:pt x="694588" y="33281"/>
                  <a:pt x="691661" y="38614"/>
                  <a:pt x="688312" y="43638"/>
                </a:cubicBezTo>
                <a:cubicBezTo>
                  <a:pt x="686637" y="48662"/>
                  <a:pt x="686366" y="54401"/>
                  <a:pt x="683288" y="58711"/>
                </a:cubicBezTo>
                <a:cubicBezTo>
                  <a:pt x="664842" y="84536"/>
                  <a:pt x="663015" y="78837"/>
                  <a:pt x="633046" y="83832"/>
                </a:cubicBezTo>
                <a:cubicBezTo>
                  <a:pt x="616439" y="133652"/>
                  <a:pt x="631256" y="84668"/>
                  <a:pt x="622998" y="204412"/>
                </a:cubicBezTo>
                <a:cubicBezTo>
                  <a:pt x="622069" y="217882"/>
                  <a:pt x="620390" y="231322"/>
                  <a:pt x="617974" y="244606"/>
                </a:cubicBezTo>
                <a:cubicBezTo>
                  <a:pt x="617027" y="249816"/>
                  <a:pt x="616694" y="255933"/>
                  <a:pt x="612949" y="259678"/>
                </a:cubicBezTo>
                <a:cubicBezTo>
                  <a:pt x="610536" y="262090"/>
                  <a:pt x="577966" y="269670"/>
                  <a:pt x="577780" y="269726"/>
                </a:cubicBezTo>
                <a:cubicBezTo>
                  <a:pt x="567635" y="272770"/>
                  <a:pt x="547635" y="279775"/>
                  <a:pt x="547635" y="279775"/>
                </a:cubicBezTo>
                <a:cubicBezTo>
                  <a:pt x="542611" y="283124"/>
                  <a:pt x="537964" y="287123"/>
                  <a:pt x="532563" y="289823"/>
                </a:cubicBezTo>
                <a:cubicBezTo>
                  <a:pt x="527826" y="292191"/>
                  <a:pt x="522764" y="294368"/>
                  <a:pt x="517490" y="294847"/>
                </a:cubicBezTo>
                <a:cubicBezTo>
                  <a:pt x="485757" y="297732"/>
                  <a:pt x="453851" y="298196"/>
                  <a:pt x="422031" y="299871"/>
                </a:cubicBezTo>
                <a:lnTo>
                  <a:pt x="391886" y="309920"/>
                </a:lnTo>
                <a:lnTo>
                  <a:pt x="376813" y="314944"/>
                </a:lnTo>
                <a:cubicBezTo>
                  <a:pt x="373464" y="319968"/>
                  <a:pt x="371309" y="326041"/>
                  <a:pt x="366765" y="330017"/>
                </a:cubicBezTo>
                <a:cubicBezTo>
                  <a:pt x="357677" y="337969"/>
                  <a:pt x="346668" y="343414"/>
                  <a:pt x="336620" y="350113"/>
                </a:cubicBezTo>
                <a:lnTo>
                  <a:pt x="321547" y="360162"/>
                </a:lnTo>
                <a:cubicBezTo>
                  <a:pt x="316523" y="363511"/>
                  <a:pt x="310745" y="365941"/>
                  <a:pt x="306475" y="370210"/>
                </a:cubicBezTo>
                <a:cubicBezTo>
                  <a:pt x="303125" y="373559"/>
                  <a:pt x="300488" y="377821"/>
                  <a:pt x="296426" y="380258"/>
                </a:cubicBezTo>
                <a:cubicBezTo>
                  <a:pt x="288224" y="385179"/>
                  <a:pt x="262405" y="388764"/>
                  <a:pt x="256233" y="390307"/>
                </a:cubicBezTo>
                <a:cubicBezTo>
                  <a:pt x="251095" y="391592"/>
                  <a:pt x="246184" y="393656"/>
                  <a:pt x="241160" y="395331"/>
                </a:cubicBezTo>
                <a:cubicBezTo>
                  <a:pt x="236136" y="398680"/>
                  <a:pt x="231606" y="402927"/>
                  <a:pt x="226088" y="405379"/>
                </a:cubicBezTo>
                <a:cubicBezTo>
                  <a:pt x="216409" y="409681"/>
                  <a:pt x="195943" y="415428"/>
                  <a:pt x="195943" y="415428"/>
                </a:cubicBezTo>
                <a:cubicBezTo>
                  <a:pt x="192593" y="418777"/>
                  <a:pt x="189956" y="423039"/>
                  <a:pt x="185894" y="425476"/>
                </a:cubicBezTo>
                <a:cubicBezTo>
                  <a:pt x="175626" y="431637"/>
                  <a:pt x="148216" y="433639"/>
                  <a:pt x="140677" y="435524"/>
                </a:cubicBezTo>
                <a:cubicBezTo>
                  <a:pt x="130401" y="438093"/>
                  <a:pt x="120580" y="442223"/>
                  <a:pt x="110532" y="445573"/>
                </a:cubicBezTo>
                <a:lnTo>
                  <a:pt x="95459" y="450597"/>
                </a:lnTo>
                <a:lnTo>
                  <a:pt x="80387" y="455621"/>
                </a:lnTo>
                <a:cubicBezTo>
                  <a:pt x="73688" y="462320"/>
                  <a:pt x="68173" y="470463"/>
                  <a:pt x="60290" y="475718"/>
                </a:cubicBezTo>
                <a:lnTo>
                  <a:pt x="30145" y="495814"/>
                </a:lnTo>
                <a:cubicBezTo>
                  <a:pt x="19945" y="526416"/>
                  <a:pt x="29384" y="524893"/>
                  <a:pt x="5024" y="530984"/>
                </a:cubicBezTo>
                <a:cubicBezTo>
                  <a:pt x="3399" y="531390"/>
                  <a:pt x="1675" y="530984"/>
                  <a:pt x="0" y="530984"/>
                </a:cubicBezTo>
              </a:path>
            </a:pathLst>
          </a:custGeom>
          <a:noFill/>
          <a:ln w="1905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Voľný tvar 8"/>
          <p:cNvSpPr/>
          <p:nvPr/>
        </p:nvSpPr>
        <p:spPr>
          <a:xfrm>
            <a:off x="7959255" y="2711396"/>
            <a:ext cx="767737" cy="2187508"/>
          </a:xfrm>
          <a:custGeom>
            <a:avLst/>
            <a:gdLst>
              <a:gd name="connsiteX0" fmla="*/ 0 w 914400"/>
              <a:gd name="connsiteY0" fmla="*/ 0 h 2625213"/>
              <a:gd name="connsiteX1" fmla="*/ 36871 w 914400"/>
              <a:gd name="connsiteY1" fmla="*/ 14748 h 2625213"/>
              <a:gd name="connsiteX2" fmla="*/ 44245 w 914400"/>
              <a:gd name="connsiteY2" fmla="*/ 44245 h 2625213"/>
              <a:gd name="connsiteX3" fmla="*/ 88490 w 914400"/>
              <a:gd name="connsiteY3" fmla="*/ 66367 h 2625213"/>
              <a:gd name="connsiteX4" fmla="*/ 125361 w 914400"/>
              <a:gd name="connsiteY4" fmla="*/ 95864 h 2625213"/>
              <a:gd name="connsiteX5" fmla="*/ 140110 w 914400"/>
              <a:gd name="connsiteY5" fmla="*/ 110613 h 2625213"/>
              <a:gd name="connsiteX6" fmla="*/ 140110 w 914400"/>
              <a:gd name="connsiteY6" fmla="*/ 228600 h 2625213"/>
              <a:gd name="connsiteX7" fmla="*/ 258097 w 914400"/>
              <a:gd name="connsiteY7" fmla="*/ 235974 h 2625213"/>
              <a:gd name="connsiteX8" fmla="*/ 302342 w 914400"/>
              <a:gd name="connsiteY8" fmla="*/ 265471 h 2625213"/>
              <a:gd name="connsiteX9" fmla="*/ 324464 w 914400"/>
              <a:gd name="connsiteY9" fmla="*/ 280219 h 2625213"/>
              <a:gd name="connsiteX10" fmla="*/ 346587 w 914400"/>
              <a:gd name="connsiteY10" fmla="*/ 287593 h 2625213"/>
              <a:gd name="connsiteX11" fmla="*/ 405580 w 914400"/>
              <a:gd name="connsiteY11" fmla="*/ 331838 h 2625213"/>
              <a:gd name="connsiteX12" fmla="*/ 427703 w 914400"/>
              <a:gd name="connsiteY12" fmla="*/ 346587 h 2625213"/>
              <a:gd name="connsiteX13" fmla="*/ 435077 w 914400"/>
              <a:gd name="connsiteY13" fmla="*/ 368709 h 2625213"/>
              <a:gd name="connsiteX14" fmla="*/ 464574 w 914400"/>
              <a:gd name="connsiteY14" fmla="*/ 412955 h 2625213"/>
              <a:gd name="connsiteX15" fmla="*/ 464574 w 914400"/>
              <a:gd name="connsiteY15" fmla="*/ 530942 h 2625213"/>
              <a:gd name="connsiteX16" fmla="*/ 508819 w 914400"/>
              <a:gd name="connsiteY16" fmla="*/ 553064 h 2625213"/>
              <a:gd name="connsiteX17" fmla="*/ 530942 w 914400"/>
              <a:gd name="connsiteY17" fmla="*/ 567813 h 2625213"/>
              <a:gd name="connsiteX18" fmla="*/ 553064 w 914400"/>
              <a:gd name="connsiteY18" fmla="*/ 612058 h 2625213"/>
              <a:gd name="connsiteX19" fmla="*/ 560439 w 914400"/>
              <a:gd name="connsiteY19" fmla="*/ 737419 h 2625213"/>
              <a:gd name="connsiteX20" fmla="*/ 567813 w 914400"/>
              <a:gd name="connsiteY20" fmla="*/ 789038 h 2625213"/>
              <a:gd name="connsiteX21" fmla="*/ 575187 w 914400"/>
              <a:gd name="connsiteY21" fmla="*/ 921774 h 2625213"/>
              <a:gd name="connsiteX22" fmla="*/ 589935 w 914400"/>
              <a:gd name="connsiteY22" fmla="*/ 966019 h 2625213"/>
              <a:gd name="connsiteX23" fmla="*/ 597310 w 914400"/>
              <a:gd name="connsiteY23" fmla="*/ 1010264 h 2625213"/>
              <a:gd name="connsiteX24" fmla="*/ 641555 w 914400"/>
              <a:gd name="connsiteY24" fmla="*/ 1039761 h 2625213"/>
              <a:gd name="connsiteX25" fmla="*/ 656303 w 914400"/>
              <a:gd name="connsiteY25" fmla="*/ 1098755 h 2625213"/>
              <a:gd name="connsiteX26" fmla="*/ 671051 w 914400"/>
              <a:gd name="connsiteY26" fmla="*/ 1143000 h 2625213"/>
              <a:gd name="connsiteX27" fmla="*/ 656303 w 914400"/>
              <a:gd name="connsiteY27" fmla="*/ 1194619 h 2625213"/>
              <a:gd name="connsiteX28" fmla="*/ 648929 w 914400"/>
              <a:gd name="connsiteY28" fmla="*/ 1260987 h 2625213"/>
              <a:gd name="connsiteX29" fmla="*/ 671051 w 914400"/>
              <a:gd name="connsiteY29" fmla="*/ 1275735 h 2625213"/>
              <a:gd name="connsiteX30" fmla="*/ 700548 w 914400"/>
              <a:gd name="connsiteY30" fmla="*/ 1312606 h 2625213"/>
              <a:gd name="connsiteX31" fmla="*/ 707922 w 914400"/>
              <a:gd name="connsiteY31" fmla="*/ 1334729 h 2625213"/>
              <a:gd name="connsiteX32" fmla="*/ 744793 w 914400"/>
              <a:gd name="connsiteY32" fmla="*/ 1364225 h 2625213"/>
              <a:gd name="connsiteX33" fmla="*/ 737419 w 914400"/>
              <a:gd name="connsiteY33" fmla="*/ 1482213 h 2625213"/>
              <a:gd name="connsiteX34" fmla="*/ 752168 w 914400"/>
              <a:gd name="connsiteY34" fmla="*/ 1526458 h 2625213"/>
              <a:gd name="connsiteX35" fmla="*/ 759542 w 914400"/>
              <a:gd name="connsiteY35" fmla="*/ 1696064 h 2625213"/>
              <a:gd name="connsiteX36" fmla="*/ 766916 w 914400"/>
              <a:gd name="connsiteY36" fmla="*/ 1718187 h 2625213"/>
              <a:gd name="connsiteX37" fmla="*/ 774290 w 914400"/>
              <a:gd name="connsiteY37" fmla="*/ 1828800 h 2625213"/>
              <a:gd name="connsiteX38" fmla="*/ 789039 w 914400"/>
              <a:gd name="connsiteY38" fmla="*/ 1843548 h 2625213"/>
              <a:gd name="connsiteX39" fmla="*/ 789039 w 914400"/>
              <a:gd name="connsiteY39" fmla="*/ 1946787 h 2625213"/>
              <a:gd name="connsiteX40" fmla="*/ 796413 w 914400"/>
              <a:gd name="connsiteY40" fmla="*/ 1991032 h 2625213"/>
              <a:gd name="connsiteX41" fmla="*/ 825910 w 914400"/>
              <a:gd name="connsiteY41" fmla="*/ 2027903 h 2625213"/>
              <a:gd name="connsiteX42" fmla="*/ 833284 w 914400"/>
              <a:gd name="connsiteY42" fmla="*/ 2153264 h 2625213"/>
              <a:gd name="connsiteX43" fmla="*/ 840658 w 914400"/>
              <a:gd name="connsiteY43" fmla="*/ 2212258 h 2625213"/>
              <a:gd name="connsiteX44" fmla="*/ 855406 w 914400"/>
              <a:gd name="connsiteY44" fmla="*/ 2367116 h 2625213"/>
              <a:gd name="connsiteX45" fmla="*/ 870155 w 914400"/>
              <a:gd name="connsiteY45" fmla="*/ 2389238 h 2625213"/>
              <a:gd name="connsiteX46" fmla="*/ 884903 w 914400"/>
              <a:gd name="connsiteY46" fmla="*/ 2492477 h 2625213"/>
              <a:gd name="connsiteX47" fmla="*/ 907026 w 914400"/>
              <a:gd name="connsiteY47" fmla="*/ 2536722 h 2625213"/>
              <a:gd name="connsiteX48" fmla="*/ 914400 w 914400"/>
              <a:gd name="connsiteY48" fmla="*/ 2625213 h 262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14400" h="2625213">
                <a:moveTo>
                  <a:pt x="0" y="0"/>
                </a:moveTo>
                <a:cubicBezTo>
                  <a:pt x="12290" y="4916"/>
                  <a:pt x="27511" y="5388"/>
                  <a:pt x="36871" y="14748"/>
                </a:cubicBezTo>
                <a:cubicBezTo>
                  <a:pt x="44037" y="21914"/>
                  <a:pt x="38623" y="35812"/>
                  <a:pt x="44245" y="44245"/>
                </a:cubicBezTo>
                <a:cubicBezTo>
                  <a:pt x="52413" y="56497"/>
                  <a:pt x="75871" y="62161"/>
                  <a:pt x="88490" y="66367"/>
                </a:cubicBezTo>
                <a:cubicBezTo>
                  <a:pt x="124102" y="101979"/>
                  <a:pt x="78848" y="58653"/>
                  <a:pt x="125361" y="95864"/>
                </a:cubicBezTo>
                <a:cubicBezTo>
                  <a:pt x="130790" y="100207"/>
                  <a:pt x="135194" y="105697"/>
                  <a:pt x="140110" y="110613"/>
                </a:cubicBezTo>
                <a:cubicBezTo>
                  <a:pt x="140106" y="110647"/>
                  <a:pt x="122332" y="220234"/>
                  <a:pt x="140110" y="228600"/>
                </a:cubicBezTo>
                <a:cubicBezTo>
                  <a:pt x="175765" y="245379"/>
                  <a:pt x="218768" y="233516"/>
                  <a:pt x="258097" y="235974"/>
                </a:cubicBezTo>
                <a:lnTo>
                  <a:pt x="302342" y="265471"/>
                </a:lnTo>
                <a:cubicBezTo>
                  <a:pt x="309716" y="270387"/>
                  <a:pt x="316056" y="277417"/>
                  <a:pt x="324464" y="280219"/>
                </a:cubicBezTo>
                <a:lnTo>
                  <a:pt x="346587" y="287593"/>
                </a:lnTo>
                <a:cubicBezTo>
                  <a:pt x="373869" y="314877"/>
                  <a:pt x="355549" y="298484"/>
                  <a:pt x="405580" y="331838"/>
                </a:cubicBezTo>
                <a:lnTo>
                  <a:pt x="427703" y="346587"/>
                </a:lnTo>
                <a:cubicBezTo>
                  <a:pt x="430161" y="353961"/>
                  <a:pt x="431302" y="361914"/>
                  <a:pt x="435077" y="368709"/>
                </a:cubicBezTo>
                <a:cubicBezTo>
                  <a:pt x="443685" y="384204"/>
                  <a:pt x="464574" y="412955"/>
                  <a:pt x="464574" y="412955"/>
                </a:cubicBezTo>
                <a:cubicBezTo>
                  <a:pt x="459892" y="450410"/>
                  <a:pt x="449592" y="493487"/>
                  <a:pt x="464574" y="530942"/>
                </a:cubicBezTo>
                <a:cubicBezTo>
                  <a:pt x="468972" y="541937"/>
                  <a:pt x="499507" y="549960"/>
                  <a:pt x="508819" y="553064"/>
                </a:cubicBezTo>
                <a:cubicBezTo>
                  <a:pt x="516193" y="557980"/>
                  <a:pt x="524675" y="561546"/>
                  <a:pt x="530942" y="567813"/>
                </a:cubicBezTo>
                <a:cubicBezTo>
                  <a:pt x="545237" y="582108"/>
                  <a:pt x="547067" y="594065"/>
                  <a:pt x="553064" y="612058"/>
                </a:cubicBezTo>
                <a:cubicBezTo>
                  <a:pt x="555522" y="653845"/>
                  <a:pt x="554519" y="695980"/>
                  <a:pt x="560439" y="737419"/>
                </a:cubicBezTo>
                <a:cubicBezTo>
                  <a:pt x="569551" y="801204"/>
                  <a:pt x="585106" y="737159"/>
                  <a:pt x="567813" y="789038"/>
                </a:cubicBezTo>
                <a:cubicBezTo>
                  <a:pt x="570271" y="833283"/>
                  <a:pt x="569691" y="877803"/>
                  <a:pt x="575187" y="921774"/>
                </a:cubicBezTo>
                <a:cubicBezTo>
                  <a:pt x="577115" y="937200"/>
                  <a:pt x="587379" y="950684"/>
                  <a:pt x="589935" y="966019"/>
                </a:cubicBezTo>
                <a:cubicBezTo>
                  <a:pt x="592393" y="980767"/>
                  <a:pt x="588736" y="998015"/>
                  <a:pt x="597310" y="1010264"/>
                </a:cubicBezTo>
                <a:cubicBezTo>
                  <a:pt x="607475" y="1024785"/>
                  <a:pt x="641555" y="1039761"/>
                  <a:pt x="641555" y="1039761"/>
                </a:cubicBezTo>
                <a:cubicBezTo>
                  <a:pt x="663931" y="1106891"/>
                  <a:pt x="629606" y="1000863"/>
                  <a:pt x="656303" y="1098755"/>
                </a:cubicBezTo>
                <a:cubicBezTo>
                  <a:pt x="660393" y="1113753"/>
                  <a:pt x="671051" y="1143000"/>
                  <a:pt x="671051" y="1143000"/>
                </a:cubicBezTo>
                <a:cubicBezTo>
                  <a:pt x="666135" y="1160206"/>
                  <a:pt x="662949" y="1178004"/>
                  <a:pt x="656303" y="1194619"/>
                </a:cubicBezTo>
                <a:cubicBezTo>
                  <a:pt x="643035" y="1227791"/>
                  <a:pt x="623610" y="1210349"/>
                  <a:pt x="648929" y="1260987"/>
                </a:cubicBezTo>
                <a:cubicBezTo>
                  <a:pt x="652892" y="1268914"/>
                  <a:pt x="664131" y="1270199"/>
                  <a:pt x="671051" y="1275735"/>
                </a:cubicBezTo>
                <a:cubicBezTo>
                  <a:pt x="686062" y="1287744"/>
                  <a:pt x="689597" y="1296179"/>
                  <a:pt x="700548" y="1312606"/>
                </a:cubicBezTo>
                <a:cubicBezTo>
                  <a:pt x="703006" y="1319980"/>
                  <a:pt x="703923" y="1328064"/>
                  <a:pt x="707922" y="1334729"/>
                </a:cubicBezTo>
                <a:cubicBezTo>
                  <a:pt x="714926" y="1346402"/>
                  <a:pt x="734747" y="1357528"/>
                  <a:pt x="744793" y="1364225"/>
                </a:cubicBezTo>
                <a:cubicBezTo>
                  <a:pt x="742335" y="1403554"/>
                  <a:pt x="735629" y="1442848"/>
                  <a:pt x="737419" y="1482213"/>
                </a:cubicBezTo>
                <a:cubicBezTo>
                  <a:pt x="738125" y="1497743"/>
                  <a:pt x="752168" y="1526458"/>
                  <a:pt x="752168" y="1526458"/>
                </a:cubicBezTo>
                <a:cubicBezTo>
                  <a:pt x="754626" y="1582993"/>
                  <a:pt x="755202" y="1639642"/>
                  <a:pt x="759542" y="1696064"/>
                </a:cubicBezTo>
                <a:cubicBezTo>
                  <a:pt x="760138" y="1703814"/>
                  <a:pt x="766058" y="1710461"/>
                  <a:pt x="766916" y="1718187"/>
                </a:cubicBezTo>
                <a:cubicBezTo>
                  <a:pt x="770997" y="1754914"/>
                  <a:pt x="767868" y="1792409"/>
                  <a:pt x="774290" y="1828800"/>
                </a:cubicBezTo>
                <a:cubicBezTo>
                  <a:pt x="775498" y="1835647"/>
                  <a:pt x="784123" y="1838632"/>
                  <a:pt x="789039" y="1843548"/>
                </a:cubicBezTo>
                <a:cubicBezTo>
                  <a:pt x="776245" y="1894718"/>
                  <a:pt x="779259" y="1868547"/>
                  <a:pt x="789039" y="1946787"/>
                </a:cubicBezTo>
                <a:cubicBezTo>
                  <a:pt x="790894" y="1961623"/>
                  <a:pt x="791685" y="1976847"/>
                  <a:pt x="796413" y="1991032"/>
                </a:cubicBezTo>
                <a:cubicBezTo>
                  <a:pt x="801065" y="2004988"/>
                  <a:pt x="815839" y="2017833"/>
                  <a:pt x="825910" y="2027903"/>
                </a:cubicBezTo>
                <a:cubicBezTo>
                  <a:pt x="849243" y="2097905"/>
                  <a:pt x="842065" y="2056666"/>
                  <a:pt x="833284" y="2153264"/>
                </a:cubicBezTo>
                <a:cubicBezTo>
                  <a:pt x="835742" y="2172929"/>
                  <a:pt x="839138" y="2192499"/>
                  <a:pt x="840658" y="2212258"/>
                </a:cubicBezTo>
                <a:cubicBezTo>
                  <a:pt x="840926" y="2215738"/>
                  <a:pt x="835342" y="2326988"/>
                  <a:pt x="855406" y="2367116"/>
                </a:cubicBezTo>
                <a:cubicBezTo>
                  <a:pt x="859370" y="2375043"/>
                  <a:pt x="865239" y="2381864"/>
                  <a:pt x="870155" y="2389238"/>
                </a:cubicBezTo>
                <a:cubicBezTo>
                  <a:pt x="888427" y="2444056"/>
                  <a:pt x="868748" y="2379385"/>
                  <a:pt x="884903" y="2492477"/>
                </a:cubicBezTo>
                <a:cubicBezTo>
                  <a:pt x="887679" y="2511907"/>
                  <a:pt x="896403" y="2520789"/>
                  <a:pt x="907026" y="2536722"/>
                </a:cubicBezTo>
                <a:lnTo>
                  <a:pt x="914400" y="2625213"/>
                </a:lnTo>
              </a:path>
            </a:pathLst>
          </a:custGeom>
          <a:noFill/>
          <a:ln w="19050"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Voľný tvar 3"/>
          <p:cNvSpPr/>
          <p:nvPr/>
        </p:nvSpPr>
        <p:spPr>
          <a:xfrm>
            <a:off x="7561690" y="2965837"/>
            <a:ext cx="1073427" cy="1407380"/>
          </a:xfrm>
          <a:custGeom>
            <a:avLst/>
            <a:gdLst>
              <a:gd name="connsiteX0" fmla="*/ 31806 w 1073427"/>
              <a:gd name="connsiteY0" fmla="*/ 246490 h 1407380"/>
              <a:gd name="connsiteX1" fmla="*/ 23854 w 1073427"/>
              <a:gd name="connsiteY1" fmla="*/ 87464 h 1407380"/>
              <a:gd name="connsiteX2" fmla="*/ 0 w 1073427"/>
              <a:gd name="connsiteY2" fmla="*/ 63610 h 1407380"/>
              <a:gd name="connsiteX3" fmla="*/ 47708 w 1073427"/>
              <a:gd name="connsiteY3" fmla="*/ 39756 h 1407380"/>
              <a:gd name="connsiteX4" fmla="*/ 79513 w 1073427"/>
              <a:gd name="connsiteY4" fmla="*/ 15902 h 1407380"/>
              <a:gd name="connsiteX5" fmla="*/ 127221 w 1073427"/>
              <a:gd name="connsiteY5" fmla="*/ 0 h 1407380"/>
              <a:gd name="connsiteX6" fmla="*/ 222637 w 1073427"/>
              <a:gd name="connsiteY6" fmla="*/ 7951 h 1407380"/>
              <a:gd name="connsiteX7" fmla="*/ 238540 w 1073427"/>
              <a:gd name="connsiteY7" fmla="*/ 31805 h 1407380"/>
              <a:gd name="connsiteX8" fmla="*/ 262393 w 1073427"/>
              <a:gd name="connsiteY8" fmla="*/ 55659 h 1407380"/>
              <a:gd name="connsiteX9" fmla="*/ 286247 w 1073427"/>
              <a:gd name="connsiteY9" fmla="*/ 63610 h 1407380"/>
              <a:gd name="connsiteX10" fmla="*/ 397566 w 1073427"/>
              <a:gd name="connsiteY10" fmla="*/ 71561 h 1407380"/>
              <a:gd name="connsiteX11" fmla="*/ 421420 w 1073427"/>
              <a:gd name="connsiteY11" fmla="*/ 87464 h 1407380"/>
              <a:gd name="connsiteX12" fmla="*/ 469127 w 1073427"/>
              <a:gd name="connsiteY12" fmla="*/ 103366 h 1407380"/>
              <a:gd name="connsiteX13" fmla="*/ 485030 w 1073427"/>
              <a:gd name="connsiteY13" fmla="*/ 151074 h 1407380"/>
              <a:gd name="connsiteX14" fmla="*/ 556592 w 1073427"/>
              <a:gd name="connsiteY14" fmla="*/ 206733 h 1407380"/>
              <a:gd name="connsiteX15" fmla="*/ 564543 w 1073427"/>
              <a:gd name="connsiteY15" fmla="*/ 230587 h 1407380"/>
              <a:gd name="connsiteX16" fmla="*/ 580446 w 1073427"/>
              <a:gd name="connsiteY16" fmla="*/ 254441 h 1407380"/>
              <a:gd name="connsiteX17" fmla="*/ 556592 w 1073427"/>
              <a:gd name="connsiteY17" fmla="*/ 341906 h 1407380"/>
              <a:gd name="connsiteX18" fmla="*/ 564543 w 1073427"/>
              <a:gd name="connsiteY18" fmla="*/ 365760 h 1407380"/>
              <a:gd name="connsiteX19" fmla="*/ 620202 w 1073427"/>
              <a:gd name="connsiteY19" fmla="*/ 429370 h 1407380"/>
              <a:gd name="connsiteX20" fmla="*/ 659959 w 1073427"/>
              <a:gd name="connsiteY20" fmla="*/ 492980 h 1407380"/>
              <a:gd name="connsiteX21" fmla="*/ 675861 w 1073427"/>
              <a:gd name="connsiteY21" fmla="*/ 540688 h 1407380"/>
              <a:gd name="connsiteX22" fmla="*/ 683813 w 1073427"/>
              <a:gd name="connsiteY22" fmla="*/ 564542 h 1407380"/>
              <a:gd name="connsiteX23" fmla="*/ 667910 w 1073427"/>
              <a:gd name="connsiteY23" fmla="*/ 628153 h 1407380"/>
              <a:gd name="connsiteX24" fmla="*/ 644056 w 1073427"/>
              <a:gd name="connsiteY24" fmla="*/ 652006 h 1407380"/>
              <a:gd name="connsiteX25" fmla="*/ 628153 w 1073427"/>
              <a:gd name="connsiteY25" fmla="*/ 675860 h 1407380"/>
              <a:gd name="connsiteX26" fmla="*/ 636105 w 1073427"/>
              <a:gd name="connsiteY26" fmla="*/ 699714 h 1407380"/>
              <a:gd name="connsiteX27" fmla="*/ 699715 w 1073427"/>
              <a:gd name="connsiteY27" fmla="*/ 707666 h 1407380"/>
              <a:gd name="connsiteX28" fmla="*/ 723569 w 1073427"/>
              <a:gd name="connsiteY28" fmla="*/ 715617 h 1407380"/>
              <a:gd name="connsiteX29" fmla="*/ 755374 w 1073427"/>
              <a:gd name="connsiteY29" fmla="*/ 763325 h 1407380"/>
              <a:gd name="connsiteX30" fmla="*/ 771277 w 1073427"/>
              <a:gd name="connsiteY30" fmla="*/ 787179 h 1407380"/>
              <a:gd name="connsiteX31" fmla="*/ 787180 w 1073427"/>
              <a:gd name="connsiteY31" fmla="*/ 858740 h 1407380"/>
              <a:gd name="connsiteX32" fmla="*/ 811033 w 1073427"/>
              <a:gd name="connsiteY32" fmla="*/ 874643 h 1407380"/>
              <a:gd name="connsiteX33" fmla="*/ 818985 w 1073427"/>
              <a:gd name="connsiteY33" fmla="*/ 898497 h 1407380"/>
              <a:gd name="connsiteX34" fmla="*/ 826936 w 1073427"/>
              <a:gd name="connsiteY34" fmla="*/ 930302 h 1407380"/>
              <a:gd name="connsiteX35" fmla="*/ 850790 w 1073427"/>
              <a:gd name="connsiteY35" fmla="*/ 954156 h 1407380"/>
              <a:gd name="connsiteX36" fmla="*/ 874644 w 1073427"/>
              <a:gd name="connsiteY36" fmla="*/ 962107 h 1407380"/>
              <a:gd name="connsiteX37" fmla="*/ 882595 w 1073427"/>
              <a:gd name="connsiteY37" fmla="*/ 985961 h 1407380"/>
              <a:gd name="connsiteX38" fmla="*/ 890547 w 1073427"/>
              <a:gd name="connsiteY38" fmla="*/ 1025718 h 1407380"/>
              <a:gd name="connsiteX39" fmla="*/ 922352 w 1073427"/>
              <a:gd name="connsiteY39" fmla="*/ 1073426 h 1407380"/>
              <a:gd name="connsiteX40" fmla="*/ 938254 w 1073427"/>
              <a:gd name="connsiteY40" fmla="*/ 1097280 h 1407380"/>
              <a:gd name="connsiteX41" fmla="*/ 946206 w 1073427"/>
              <a:gd name="connsiteY41" fmla="*/ 1121133 h 1407380"/>
              <a:gd name="connsiteX42" fmla="*/ 978011 w 1073427"/>
              <a:gd name="connsiteY42" fmla="*/ 1168841 h 1407380"/>
              <a:gd name="connsiteX43" fmla="*/ 1017767 w 1073427"/>
              <a:gd name="connsiteY43" fmla="*/ 1264257 h 1407380"/>
              <a:gd name="connsiteX44" fmla="*/ 1017767 w 1073427"/>
              <a:gd name="connsiteY44" fmla="*/ 1264257 h 1407380"/>
              <a:gd name="connsiteX45" fmla="*/ 1033670 w 1073427"/>
              <a:gd name="connsiteY45" fmla="*/ 1311965 h 1407380"/>
              <a:gd name="connsiteX46" fmla="*/ 1041621 w 1073427"/>
              <a:gd name="connsiteY46" fmla="*/ 1335819 h 1407380"/>
              <a:gd name="connsiteX47" fmla="*/ 1057524 w 1073427"/>
              <a:gd name="connsiteY47" fmla="*/ 1391478 h 1407380"/>
              <a:gd name="connsiteX48" fmla="*/ 1073427 w 1073427"/>
              <a:gd name="connsiteY48" fmla="*/ 1407380 h 140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73427" h="1407380">
                <a:moveTo>
                  <a:pt x="31806" y="246490"/>
                </a:moveTo>
                <a:cubicBezTo>
                  <a:pt x="29155" y="193481"/>
                  <a:pt x="32948" y="139754"/>
                  <a:pt x="23854" y="87464"/>
                </a:cubicBezTo>
                <a:cubicBezTo>
                  <a:pt x="21927" y="76385"/>
                  <a:pt x="0" y="74855"/>
                  <a:pt x="0" y="63610"/>
                </a:cubicBezTo>
                <a:cubicBezTo>
                  <a:pt x="0" y="53333"/>
                  <a:pt x="41825" y="41717"/>
                  <a:pt x="47708" y="39756"/>
                </a:cubicBezTo>
                <a:cubicBezTo>
                  <a:pt x="58310" y="31805"/>
                  <a:pt x="67660" y="21828"/>
                  <a:pt x="79513" y="15902"/>
                </a:cubicBezTo>
                <a:cubicBezTo>
                  <a:pt x="94506" y="8406"/>
                  <a:pt x="127221" y="0"/>
                  <a:pt x="127221" y="0"/>
                </a:cubicBezTo>
                <a:cubicBezTo>
                  <a:pt x="159026" y="2650"/>
                  <a:pt x="191949" y="-817"/>
                  <a:pt x="222637" y="7951"/>
                </a:cubicBezTo>
                <a:cubicBezTo>
                  <a:pt x="231826" y="10576"/>
                  <a:pt x="232422" y="24464"/>
                  <a:pt x="238540" y="31805"/>
                </a:cubicBezTo>
                <a:cubicBezTo>
                  <a:pt x="245739" y="40443"/>
                  <a:pt x="253037" y="49422"/>
                  <a:pt x="262393" y="55659"/>
                </a:cubicBezTo>
                <a:cubicBezTo>
                  <a:pt x="269367" y="60308"/>
                  <a:pt x="277923" y="62631"/>
                  <a:pt x="286247" y="63610"/>
                </a:cubicBezTo>
                <a:cubicBezTo>
                  <a:pt x="323193" y="67956"/>
                  <a:pt x="360460" y="68911"/>
                  <a:pt x="397566" y="71561"/>
                </a:cubicBezTo>
                <a:cubicBezTo>
                  <a:pt x="405517" y="76862"/>
                  <a:pt x="412687" y="83583"/>
                  <a:pt x="421420" y="87464"/>
                </a:cubicBezTo>
                <a:cubicBezTo>
                  <a:pt x="436738" y="94272"/>
                  <a:pt x="469127" y="103366"/>
                  <a:pt x="469127" y="103366"/>
                </a:cubicBezTo>
                <a:cubicBezTo>
                  <a:pt x="474428" y="119269"/>
                  <a:pt x="471082" y="141775"/>
                  <a:pt x="485030" y="151074"/>
                </a:cubicBezTo>
                <a:cubicBezTo>
                  <a:pt x="542094" y="189117"/>
                  <a:pt x="519223" y="169366"/>
                  <a:pt x="556592" y="206733"/>
                </a:cubicBezTo>
                <a:cubicBezTo>
                  <a:pt x="559242" y="214684"/>
                  <a:pt x="560795" y="223090"/>
                  <a:pt x="564543" y="230587"/>
                </a:cubicBezTo>
                <a:cubicBezTo>
                  <a:pt x="568817" y="239134"/>
                  <a:pt x="580446" y="244885"/>
                  <a:pt x="580446" y="254441"/>
                </a:cubicBezTo>
                <a:cubicBezTo>
                  <a:pt x="580446" y="272373"/>
                  <a:pt x="564576" y="317952"/>
                  <a:pt x="556592" y="341906"/>
                </a:cubicBezTo>
                <a:cubicBezTo>
                  <a:pt x="559242" y="349857"/>
                  <a:pt x="559307" y="359215"/>
                  <a:pt x="564543" y="365760"/>
                </a:cubicBezTo>
                <a:cubicBezTo>
                  <a:pt x="601651" y="412145"/>
                  <a:pt x="588394" y="333948"/>
                  <a:pt x="620202" y="429370"/>
                </a:cubicBezTo>
                <a:cubicBezTo>
                  <a:pt x="639127" y="486144"/>
                  <a:pt x="622157" y="467780"/>
                  <a:pt x="659959" y="492980"/>
                </a:cubicBezTo>
                <a:lnTo>
                  <a:pt x="675861" y="540688"/>
                </a:lnTo>
                <a:lnTo>
                  <a:pt x="683813" y="564542"/>
                </a:lnTo>
                <a:cubicBezTo>
                  <a:pt x="682667" y="570273"/>
                  <a:pt x="674894" y="617676"/>
                  <a:pt x="667910" y="628153"/>
                </a:cubicBezTo>
                <a:cubicBezTo>
                  <a:pt x="661673" y="637509"/>
                  <a:pt x="651255" y="643368"/>
                  <a:pt x="644056" y="652006"/>
                </a:cubicBezTo>
                <a:cubicBezTo>
                  <a:pt x="637938" y="659347"/>
                  <a:pt x="633454" y="667909"/>
                  <a:pt x="628153" y="675860"/>
                </a:cubicBezTo>
                <a:cubicBezTo>
                  <a:pt x="630804" y="683811"/>
                  <a:pt x="628446" y="696310"/>
                  <a:pt x="636105" y="699714"/>
                </a:cubicBezTo>
                <a:cubicBezTo>
                  <a:pt x="655632" y="708393"/>
                  <a:pt x="678691" y="703843"/>
                  <a:pt x="699715" y="707666"/>
                </a:cubicBezTo>
                <a:cubicBezTo>
                  <a:pt x="707961" y="709165"/>
                  <a:pt x="715618" y="712967"/>
                  <a:pt x="723569" y="715617"/>
                </a:cubicBezTo>
                <a:lnTo>
                  <a:pt x="755374" y="763325"/>
                </a:lnTo>
                <a:lnTo>
                  <a:pt x="771277" y="787179"/>
                </a:lnTo>
                <a:cubicBezTo>
                  <a:pt x="771453" y="788059"/>
                  <a:pt x="783970" y="853925"/>
                  <a:pt x="787180" y="858740"/>
                </a:cubicBezTo>
                <a:cubicBezTo>
                  <a:pt x="792481" y="866691"/>
                  <a:pt x="803082" y="869342"/>
                  <a:pt x="811033" y="874643"/>
                </a:cubicBezTo>
                <a:cubicBezTo>
                  <a:pt x="813684" y="882594"/>
                  <a:pt x="816682" y="890438"/>
                  <a:pt x="818985" y="898497"/>
                </a:cubicBezTo>
                <a:cubicBezTo>
                  <a:pt x="821987" y="909004"/>
                  <a:pt x="821514" y="920814"/>
                  <a:pt x="826936" y="930302"/>
                </a:cubicBezTo>
                <a:cubicBezTo>
                  <a:pt x="832515" y="940065"/>
                  <a:pt x="841434" y="947919"/>
                  <a:pt x="850790" y="954156"/>
                </a:cubicBezTo>
                <a:cubicBezTo>
                  <a:pt x="857764" y="958805"/>
                  <a:pt x="866693" y="959457"/>
                  <a:pt x="874644" y="962107"/>
                </a:cubicBezTo>
                <a:cubicBezTo>
                  <a:pt x="877294" y="970058"/>
                  <a:pt x="880562" y="977830"/>
                  <a:pt x="882595" y="985961"/>
                </a:cubicBezTo>
                <a:cubicBezTo>
                  <a:pt x="885873" y="999072"/>
                  <a:pt x="884955" y="1013415"/>
                  <a:pt x="890547" y="1025718"/>
                </a:cubicBezTo>
                <a:cubicBezTo>
                  <a:pt x="898456" y="1043117"/>
                  <a:pt x="911750" y="1057523"/>
                  <a:pt x="922352" y="1073426"/>
                </a:cubicBezTo>
                <a:cubicBezTo>
                  <a:pt x="927653" y="1081377"/>
                  <a:pt x="935232" y="1088214"/>
                  <a:pt x="938254" y="1097280"/>
                </a:cubicBezTo>
                <a:cubicBezTo>
                  <a:pt x="940905" y="1105231"/>
                  <a:pt x="942136" y="1113807"/>
                  <a:pt x="946206" y="1121133"/>
                </a:cubicBezTo>
                <a:cubicBezTo>
                  <a:pt x="955488" y="1137840"/>
                  <a:pt x="978011" y="1168841"/>
                  <a:pt x="978011" y="1168841"/>
                </a:cubicBezTo>
                <a:cubicBezTo>
                  <a:pt x="989104" y="1235402"/>
                  <a:pt x="977019" y="1203135"/>
                  <a:pt x="1017767" y="1264257"/>
                </a:cubicBezTo>
                <a:lnTo>
                  <a:pt x="1017767" y="1264257"/>
                </a:lnTo>
                <a:lnTo>
                  <a:pt x="1033670" y="1311965"/>
                </a:lnTo>
                <a:cubicBezTo>
                  <a:pt x="1036320" y="1319916"/>
                  <a:pt x="1039588" y="1327688"/>
                  <a:pt x="1041621" y="1335819"/>
                </a:cubicBezTo>
                <a:cubicBezTo>
                  <a:pt x="1043105" y="1341755"/>
                  <a:pt x="1052637" y="1383333"/>
                  <a:pt x="1057524" y="1391478"/>
                </a:cubicBezTo>
                <a:cubicBezTo>
                  <a:pt x="1061381" y="1397906"/>
                  <a:pt x="1068126" y="1402079"/>
                  <a:pt x="1073427" y="1407380"/>
                </a:cubicBezTo>
              </a:path>
            </a:pathLst>
          </a:custGeom>
          <a:noFill/>
          <a:ln w="1905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063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6" grpId="0" animBg="1"/>
      <p:bldP spid="9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/>
          <p:cNvSpPr/>
          <p:nvPr/>
        </p:nvSpPr>
        <p:spPr>
          <a:xfrm rot="5400000">
            <a:off x="8448468" y="9422868"/>
            <a:ext cx="1111510" cy="59516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Oblasť je súčasťou regiónu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677334" y="1323833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 smtClean="0"/>
              <a:t>Z</a:t>
            </a:r>
            <a:endParaRPr lang="sk-SK" sz="5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1580361" y="1323832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E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2483388" y="1323831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M</a:t>
            </a:r>
          </a:p>
        </p:txBody>
      </p:sp>
      <p:sp>
        <p:nvSpPr>
          <p:cNvPr id="20" name="Zaoblený obdĺžnik 19"/>
          <p:cNvSpPr/>
          <p:nvPr/>
        </p:nvSpPr>
        <p:spPr>
          <a:xfrm>
            <a:off x="3386415" y="1323831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P</a:t>
            </a:r>
          </a:p>
        </p:txBody>
      </p:sp>
      <p:sp>
        <p:nvSpPr>
          <p:cNvPr id="21" name="Zaoblený obdĺžnik 20"/>
          <p:cNvSpPr/>
          <p:nvPr/>
        </p:nvSpPr>
        <p:spPr>
          <a:xfrm>
            <a:off x="4289442" y="1323831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L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5192469" y="1323830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Í</a:t>
            </a:r>
          </a:p>
        </p:txBody>
      </p:sp>
      <p:sp>
        <p:nvSpPr>
          <p:cNvPr id="23" name="Zaoblený obdĺžnik 22"/>
          <p:cNvSpPr/>
          <p:nvPr/>
        </p:nvSpPr>
        <p:spPr>
          <a:xfrm>
            <a:off x="6095496" y="1323829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N</a:t>
            </a:r>
          </a:p>
        </p:txBody>
      </p:sp>
      <p:pic>
        <p:nvPicPr>
          <p:cNvPr id="3080" name="Picture 8" descr="VÃ½Å¡ivka ZemplÃ­n 6x9 c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7" t="18556" r="25664" b="17424"/>
          <a:stretch/>
        </p:blipFill>
        <p:spPr bwMode="auto">
          <a:xfrm>
            <a:off x="319147" y="2759413"/>
            <a:ext cx="2129976" cy="275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Ã½sledok vyhÄ¾adÃ¡vania obrÃ¡zkov pre dopyt zemplÃ­n domÄe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00" y="3343701"/>
            <a:ext cx="4710854" cy="31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700" y="63319"/>
            <a:ext cx="2457450" cy="1362075"/>
          </a:xfrm>
          <a:prstGeom prst="rect">
            <a:avLst/>
          </a:prstGeom>
        </p:spPr>
      </p:pic>
      <p:pic>
        <p:nvPicPr>
          <p:cNvPr id="2050" name="Picture 2" descr="VÃ½sledok vyhÄ¾adÃ¡vania obrÃ¡zkov pre dopyt kroj humennÃ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540" y="2265524"/>
            <a:ext cx="4496610" cy="299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83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011" y="153441"/>
            <a:ext cx="2571750" cy="1362075"/>
          </a:xfrm>
          <a:prstGeom prst="rect">
            <a:avLst/>
          </a:prstGeom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450376" y="1133582"/>
            <a:ext cx="9013635" cy="31302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Veľká Domaša je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vodná nádrž,</a:t>
            </a: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leží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Ondavskej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vrchovine (okres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Vranov nad Topľou a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Stropkov), pod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ňou je nádrž Malá Domaša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k-SK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využitie: zásobáreň úžitkovej vody, rekreačne účely</a:t>
            </a:r>
            <a:endParaRPr lang="sk-SK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Veľká Domaša</a:t>
            </a:r>
            <a:endParaRPr lang="sk-SK" dirty="0"/>
          </a:p>
        </p:txBody>
      </p:sp>
      <p:pic>
        <p:nvPicPr>
          <p:cNvPr id="1026" name="Picture 2" descr="VÃ½sledok vyhÄ¾adÃ¡vania obrÃ¡zkov pre dopyt veÄ¾kÃ¡ domaÅ¡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872"/>
            <a:ext cx="12193473" cy="363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2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nppoloniny.sopsr.sk/wp-content/uploads/2018/02/Po-b%C3%BArke-na-hlavnom-hrebeni-P%C4%BEa%C5%A1aBur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1"/>
          <a:stretch/>
        </p:blipFill>
        <p:spPr bwMode="auto">
          <a:xfrm>
            <a:off x="0" y="1"/>
            <a:ext cx="12192000" cy="69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872" y="1691383"/>
            <a:ext cx="4399128" cy="3025990"/>
          </a:xfrm>
          <a:prstGeom prst="rect">
            <a:avLst/>
          </a:prstGeom>
        </p:spPr>
      </p:pic>
      <p:pic>
        <p:nvPicPr>
          <p:cNvPr id="2052" name="Picture 4" descr="VÃ½sledok vyhÄ¾adÃ¡vania obrÃ¡zkov pre dopyt nÃ¡rodnÃ½ park poloni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02" y="81568"/>
            <a:ext cx="1449140" cy="148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450376" y="1338298"/>
            <a:ext cx="7176732" cy="3130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Poloniny sú najvýchodnejším slovenským národným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parkom, </a:t>
            </a: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jeho súčasťou sú Bukovské vrchy,</a:t>
            </a: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Kremenec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najvyšší bod národného parku (1 210 m </a:t>
            </a:r>
            <a:r>
              <a:rPr lang="sk-SK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n.m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.),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spája slovenskú, poľskú a ukrajinskú hranicu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súčasnosti je to jediné územie na Slovensku, kde žije voľne žijúca populácia zubra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hrivnatého</a:t>
            </a:r>
            <a:endParaRPr lang="sk-SK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772339" y="504967"/>
            <a:ext cx="4495697" cy="591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Národný park Poloniny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4011" y="196266"/>
            <a:ext cx="2562225" cy="1371600"/>
          </a:xfrm>
          <a:prstGeom prst="rect">
            <a:avLst/>
          </a:prstGeom>
        </p:spPr>
      </p:pic>
      <p:pic>
        <p:nvPicPr>
          <p:cNvPr id="2054" name="Picture 6" descr="VÃ½sledok vyhÄ¾adÃ¡vania obrÃ¡zkov pre dopyt vrch Kremen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981" y="1808965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2650" y="4603732"/>
            <a:ext cx="6229350" cy="933450"/>
          </a:xfrm>
          <a:prstGeom prst="rect">
            <a:avLst/>
          </a:prstGeom>
        </p:spPr>
      </p:pic>
      <p:pic>
        <p:nvPicPr>
          <p:cNvPr id="2056" name="Picture 8" descr="VÃ½sledok vyhÄ¾adÃ¡vania obrÃ¡zkov pre dopyt zubor hrivnatÃ½ polonin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0"/>
          <a:stretch/>
        </p:blipFill>
        <p:spPr bwMode="auto">
          <a:xfrm>
            <a:off x="149429" y="4342462"/>
            <a:ext cx="5813221" cy="2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4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mapa miest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0" y="1516889"/>
            <a:ext cx="9639149" cy="50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Významné obce</a:t>
            </a:r>
            <a:endParaRPr lang="sk-SK" dirty="0"/>
          </a:p>
        </p:txBody>
      </p:sp>
      <p:sp>
        <p:nvSpPr>
          <p:cNvPr id="21" name="Zaoblený obdĺžnik 20"/>
          <p:cNvSpPr/>
          <p:nvPr/>
        </p:nvSpPr>
        <p:spPr>
          <a:xfrm>
            <a:off x="9430604" y="2983391"/>
            <a:ext cx="263354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Humenné</a:t>
            </a:r>
            <a:endParaRPr lang="sk-SK" sz="2400" dirty="0" smtClean="0"/>
          </a:p>
        </p:txBody>
      </p:sp>
      <p:sp>
        <p:nvSpPr>
          <p:cNvPr id="14" name="Ovál 13"/>
          <p:cNvSpPr/>
          <p:nvPr/>
        </p:nvSpPr>
        <p:spPr>
          <a:xfrm rot="19790114">
            <a:off x="8559597" y="3136110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700" y="63319"/>
            <a:ext cx="2457450" cy="1362075"/>
          </a:xfrm>
          <a:prstGeom prst="rect">
            <a:avLst/>
          </a:prstGeom>
        </p:spPr>
      </p:pic>
      <p:sp>
        <p:nvSpPr>
          <p:cNvPr id="9" name="Zaoblený obdĺžnik 8"/>
          <p:cNvSpPr/>
          <p:nvPr/>
        </p:nvSpPr>
        <p:spPr>
          <a:xfrm>
            <a:off x="9430603" y="3547604"/>
            <a:ext cx="263354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Vranov nad Topľou</a:t>
            </a:r>
            <a:endParaRPr lang="sk-SK" sz="2400" dirty="0" smtClean="0"/>
          </a:p>
        </p:txBody>
      </p:sp>
      <p:sp>
        <p:nvSpPr>
          <p:cNvPr id="10" name="Ovál 9"/>
          <p:cNvSpPr/>
          <p:nvPr/>
        </p:nvSpPr>
        <p:spPr>
          <a:xfrm rot="19790114">
            <a:off x="8163807" y="3263593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Zaoblený obdĺžnik 10"/>
          <p:cNvSpPr/>
          <p:nvPr/>
        </p:nvSpPr>
        <p:spPr>
          <a:xfrm>
            <a:off x="9430603" y="4106583"/>
            <a:ext cx="263354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Stropkov</a:t>
            </a:r>
            <a:endParaRPr lang="sk-SK" sz="2400" dirty="0" smtClean="0"/>
          </a:p>
        </p:txBody>
      </p:sp>
      <p:sp>
        <p:nvSpPr>
          <p:cNvPr id="12" name="Ovál 11"/>
          <p:cNvSpPr/>
          <p:nvPr/>
        </p:nvSpPr>
        <p:spPr>
          <a:xfrm rot="19790114">
            <a:off x="8081917" y="2403211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Zaoblený obdĺžnik 12"/>
          <p:cNvSpPr/>
          <p:nvPr/>
        </p:nvSpPr>
        <p:spPr>
          <a:xfrm>
            <a:off x="9430603" y="4665562"/>
            <a:ext cx="263354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Medzilaborce</a:t>
            </a:r>
            <a:endParaRPr lang="sk-SK" sz="2400" dirty="0" smtClean="0"/>
          </a:p>
        </p:txBody>
      </p:sp>
      <p:sp>
        <p:nvSpPr>
          <p:cNvPr id="15" name="Ovál 14"/>
          <p:cNvSpPr/>
          <p:nvPr/>
        </p:nvSpPr>
        <p:spPr>
          <a:xfrm rot="19790114">
            <a:off x="8492741" y="2237793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Zaoblený obdĺžnik 15"/>
          <p:cNvSpPr/>
          <p:nvPr/>
        </p:nvSpPr>
        <p:spPr>
          <a:xfrm>
            <a:off x="9430603" y="5224541"/>
            <a:ext cx="263354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Snina</a:t>
            </a:r>
            <a:endParaRPr lang="sk-SK" sz="2400" dirty="0" smtClean="0"/>
          </a:p>
        </p:txBody>
      </p:sp>
      <p:sp>
        <p:nvSpPr>
          <p:cNvPr id="17" name="Ovál 16"/>
          <p:cNvSpPr/>
          <p:nvPr/>
        </p:nvSpPr>
        <p:spPr>
          <a:xfrm rot="19790114">
            <a:off x="8929130" y="2985898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5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lastn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ohár s mliekom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5015</TotalTime>
  <Words>501</Words>
  <Application>Microsoft Office PowerPoint</Application>
  <PresentationFormat>Širokouhlá</PresentationFormat>
  <Paragraphs>94</Paragraphs>
  <Slides>26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Times New Roman</vt:lpstr>
      <vt:lpstr>Wingdings 3</vt:lpstr>
      <vt:lpstr>Fazeta</vt:lpstr>
      <vt:lpstr>Od Hornádu po Dunajec HUMENNÉ S OKOLÍM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Humenné</vt:lpstr>
      <vt:lpstr>Prezentácia programu PowerPoint</vt:lpstr>
      <vt:lpstr>Vranov nad Topľou</vt:lpstr>
      <vt:lpstr>Prezentácia programu PowerPoint</vt:lpstr>
      <vt:lpstr>Stropkov</vt:lpstr>
      <vt:lpstr>Prezentácia programu PowerPoint</vt:lpstr>
      <vt:lpstr>Medzilaborce</vt:lpstr>
      <vt:lpstr>Prezentácia programu PowerPoint</vt:lpstr>
      <vt:lpstr>Snina</vt:lpstr>
      <vt:lpstr>Prezentácia programu PowerPoint</vt:lpstr>
      <vt:lpstr>Zopakuj si</vt:lpstr>
      <vt:lpstr>Na ktorom obrázku je správne označené Humenné s okolím?</vt:lpstr>
      <vt:lpstr>Označ na mape rieku Topľa</vt:lpstr>
      <vt:lpstr>Označ na mape rieku Ondava</vt:lpstr>
      <vt:lpstr>Označ na mape rieku Laborec</vt:lpstr>
      <vt:lpstr>Označ na mape rieku Cirocha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Tatier k Dunaju  TATRY</dc:title>
  <dc:creator>PC</dc:creator>
  <cp:lastModifiedBy>PC</cp:lastModifiedBy>
  <cp:revision>610</cp:revision>
  <dcterms:created xsi:type="dcterms:W3CDTF">2018-11-24T12:23:45Z</dcterms:created>
  <dcterms:modified xsi:type="dcterms:W3CDTF">2019-05-27T19:47:45Z</dcterms:modified>
</cp:coreProperties>
</file>