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5" r:id="rId3"/>
    <p:sldId id="279" r:id="rId4"/>
    <p:sldId id="280" r:id="rId5"/>
    <p:sldId id="276" r:id="rId6"/>
    <p:sldId id="277" r:id="rId7"/>
    <p:sldId id="278" r:id="rId8"/>
    <p:sldId id="271" r:id="rId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8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F6CA10A-5192-4C95-AC06-E75680407C2E}" type="datetimeFigureOut">
              <a:rPr lang="sk-SK" smtClean="0"/>
              <a:t>17. 12. 2020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43CF3EEB-23A9-4891-B6CB-D70A23D7DB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8162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A10A-5192-4C95-AC06-E75680407C2E}" type="datetimeFigureOut">
              <a:rPr lang="sk-SK" smtClean="0"/>
              <a:t>17. 12. 2020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3EEB-23A9-4891-B6CB-D70A23D7DB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8253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A10A-5192-4C95-AC06-E75680407C2E}" type="datetimeFigureOut">
              <a:rPr lang="sk-SK" smtClean="0"/>
              <a:t>17. 12. 2020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3EEB-23A9-4891-B6CB-D70A23D7DB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3080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A10A-5192-4C95-AC06-E75680407C2E}" type="datetimeFigureOut">
              <a:rPr lang="sk-SK" smtClean="0"/>
              <a:t>17. 12. 2020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3EEB-23A9-4891-B6CB-D70A23D7DBED}" type="slidenum">
              <a:rPr lang="sk-SK" smtClean="0"/>
              <a:t>‹#›</a:t>
            </a:fld>
            <a:endParaRPr lang="sk-SK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4374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A10A-5192-4C95-AC06-E75680407C2E}" type="datetimeFigureOut">
              <a:rPr lang="sk-SK" smtClean="0"/>
              <a:t>17. 12. 2020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3EEB-23A9-4891-B6CB-D70A23D7DB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99818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A10A-5192-4C95-AC06-E75680407C2E}" type="datetimeFigureOut">
              <a:rPr lang="sk-SK" smtClean="0"/>
              <a:t>17. 12. 2020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3EEB-23A9-4891-B6CB-D70A23D7DB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6422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A10A-5192-4C95-AC06-E75680407C2E}" type="datetimeFigureOut">
              <a:rPr lang="sk-SK" smtClean="0"/>
              <a:t>17. 12. 2020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3EEB-23A9-4891-B6CB-D70A23D7DB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8442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A10A-5192-4C95-AC06-E75680407C2E}" type="datetimeFigureOut">
              <a:rPr lang="sk-SK" smtClean="0"/>
              <a:t>17. 12. 2020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3EEB-23A9-4891-B6CB-D70A23D7DB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9407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A10A-5192-4C95-AC06-E75680407C2E}" type="datetimeFigureOut">
              <a:rPr lang="sk-SK" smtClean="0"/>
              <a:t>17. 12. 2020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3EEB-23A9-4891-B6CB-D70A23D7DB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81310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A10A-5192-4C95-AC06-E75680407C2E}" type="datetimeFigureOut">
              <a:rPr lang="sk-SK" smtClean="0"/>
              <a:t>17. 12. 2020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3EEB-23A9-4891-B6CB-D70A23D7DB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4438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A10A-5192-4C95-AC06-E75680407C2E}" type="datetimeFigureOut">
              <a:rPr lang="sk-SK" smtClean="0"/>
              <a:t>17. 12. 2020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3EEB-23A9-4891-B6CB-D70A23D7DB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82680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A10A-5192-4C95-AC06-E75680407C2E}" type="datetimeFigureOut">
              <a:rPr lang="sk-SK" smtClean="0"/>
              <a:t>17. 12. 2020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3EEB-23A9-4891-B6CB-D70A23D7DB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88076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A10A-5192-4C95-AC06-E75680407C2E}" type="datetimeFigureOut">
              <a:rPr lang="sk-SK" smtClean="0"/>
              <a:t>17. 12. 2020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3EEB-23A9-4891-B6CB-D70A23D7DB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71580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A10A-5192-4C95-AC06-E75680407C2E}" type="datetimeFigureOut">
              <a:rPr lang="sk-SK" smtClean="0"/>
              <a:t>17. 12. 2020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3EEB-23A9-4891-B6CB-D70A23D7DB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0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A10A-5192-4C95-AC06-E75680407C2E}" type="datetimeFigureOut">
              <a:rPr lang="sk-SK" smtClean="0"/>
              <a:t>17. 12. 2020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3EEB-23A9-4891-B6CB-D70A23D7DB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67888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A10A-5192-4C95-AC06-E75680407C2E}" type="datetimeFigureOut">
              <a:rPr lang="sk-SK" smtClean="0"/>
              <a:t>17. 12. 2020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3EEB-23A9-4891-B6CB-D70A23D7DB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620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A10A-5192-4C95-AC06-E75680407C2E}" type="datetimeFigureOut">
              <a:rPr lang="sk-SK" smtClean="0"/>
              <a:t>17. 12. 2020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3EEB-23A9-4891-B6CB-D70A23D7DB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9494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CA10A-5192-4C95-AC06-E75680407C2E}" type="datetimeFigureOut">
              <a:rPr lang="sk-SK" smtClean="0"/>
              <a:t>17. 12. 2020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F3EEB-23A9-4891-B6CB-D70A23D7DB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94598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iTbL1N-k_3Y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vnoviny.sk/zahranicne/1690040_fascinujuci-pohlad-hmla-sa-valila-z-hor-ako-obrovske-tsunami?__TUU7OzE1PzE+MSNZZldtZGhhPGtjc2phe2crdm0jfHp1YDlgMjIxXn5oY3I=-A1-v3" TargetMode="External"/><Relationship Id="rId7" Type="http://schemas.openxmlformats.org/officeDocument/2006/relationships/image" Target="../media/image8.png"/><Relationship Id="rId2" Type="http://schemas.openxmlformats.org/officeDocument/2006/relationships/hyperlink" Target="Fog%20rolling%20over%20Long%20Range%20Mountains%20in%20Lark%20Harbour%20Newfoundland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lBggLglM6G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AA164C-CCFB-438E-9480-05B83714A9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Modelovanie dažďa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E3C52F-7E26-4627-ADD0-062CDC53A5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sk-SK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Tematický celok: „Teplota. Skúmanie premien skupenstva“</a:t>
            </a:r>
          </a:p>
        </p:txBody>
      </p:sp>
    </p:spTree>
    <p:extLst>
      <p:ext uri="{BB962C8B-B14F-4D97-AF65-F5344CB8AC3E}">
        <p14:creationId xmlns:p14="http://schemas.microsoft.com/office/powerpoint/2010/main" val="2462156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766A23-972E-430C-B4EA-F814C6792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Kolobeh vody v prírode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00928EE-B737-4659-87D5-6EF8406A4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Vplyvom Slnka dochádza k neustálemu vyparovaniu vody a jej kondenzácii</a:t>
            </a:r>
          </a:p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https://www.youtube.com/watch?v=iTbL1N-k_3Y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37CB897-3A3C-4414-A3EA-CBA82E24C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961" y="1847850"/>
            <a:ext cx="72009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46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766A23-972E-430C-B4EA-F814C6792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Kolobeh vody v prírode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00928EE-B737-4659-87D5-6EF8406A4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Vplyvom Slnka dochádza k neustálemu vyparovaniu vody a jej kondenzácii</a:t>
            </a:r>
          </a:p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Slnko zohrieva zem, vodu a tá sa vyparuje</a:t>
            </a:r>
          </a:p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Teplý vzduch s vodnými parami stúpa nahor, kde sa ochladzuje a tvoria sa </a:t>
            </a:r>
            <a:r>
              <a:rPr lang="sk-SK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kondenzačné jadrá =&gt; vznikajú oblaky</a:t>
            </a:r>
          </a:p>
          <a:p>
            <a:r>
              <a:rPr lang="sk-SK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Oblak</a:t>
            </a:r>
            <a:r>
              <a:rPr lang="sk-SK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veľké množstvo spojených drobných kvapôčok =&gt; padá dážď</a:t>
            </a:r>
          </a:p>
          <a:p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47EB6E4-29C7-4C84-A92A-AAE1591CD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225" y="0"/>
            <a:ext cx="4676775" cy="229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21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D51FA9-BDCB-415D-B0DC-11CD7EF2D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09114"/>
          </a:xfrm>
        </p:spPr>
        <p:txBody>
          <a:bodyPr/>
          <a:lstStyle/>
          <a:p>
            <a:r>
              <a:rPr lang="sk-SK" b="1" dirty="0"/>
              <a:t>Kolobeh vody v prírode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6C909B5-B40D-48F5-BDD4-0C9D4C83D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3040"/>
            <a:ext cx="10209211" cy="4328161"/>
          </a:xfrm>
        </p:spPr>
        <p:txBody>
          <a:bodyPr/>
          <a:lstStyle/>
          <a:p>
            <a:r>
              <a:rPr lang="sk-SK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Hmla</a:t>
            </a:r>
            <a:r>
              <a:rPr lang="sk-SK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je oblak nachádzajúci sa tesne nad povrchom Zeme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Fog rolling over Long Range Mountains in Lark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Harbour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 Newfoundland.mp4</a:t>
            </a:r>
            <a:r>
              <a:rPr lang="sk-SK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(video v PC)</a:t>
            </a:r>
          </a:p>
          <a:p>
            <a:r>
              <a:rPr lang="sk-SK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Dážď</a:t>
            </a:r>
            <a:r>
              <a:rPr lang="sk-SK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je dôsledok kondenzácie vodných páv v ovzduší </a:t>
            </a:r>
          </a:p>
          <a:p>
            <a:r>
              <a:rPr lang="sk-SK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Internetový odkaz: </a:t>
            </a:r>
            <a:r>
              <a:rPr lang="sk-SK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http://www.tvnoviny.sk/zahranicne/1690040_fascinujuci-pohlad-hmla-sa-valila-z-hor-ako-obrovske-tsunami?__TUU7OzE1PzE+MSNZZldtZGhhPGtjc2phe2crdm0jfHp1YDlgMjIxXn5oY3I=-A1-v3</a:t>
            </a:r>
            <a:endParaRPr lang="sk-SK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1109440-81C9-4FC0-AE0C-B91AE1826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627120"/>
            <a:ext cx="4019550" cy="267970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D17EA677-BF9C-4D04-9F5C-93F775485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808" y="4801814"/>
            <a:ext cx="3541220" cy="1919287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26E2F37B-4735-4A78-B567-01A25C6611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8027" y="3599618"/>
            <a:ext cx="3595690" cy="2404391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E46C7605-B42E-4352-A6B2-DA80D14D83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3855" y="208914"/>
            <a:ext cx="3399862" cy="171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47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9E3875-5B8B-4377-8937-8C08DF8F6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zrážkomer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A022471-5083-48D1-8B49-5F69D011C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sk-SK" altLang="sk-SK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meriame množstvo zrážok spadnutých na Zem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k-SK" alt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- valcovitá nádoba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k-SK" alt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- vo výške 0,5m nad povrchom zeme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k-SK" alt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- vo vnútri zrážkomera odmerná nádoba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k-SK" alt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Napr. 50mm zrážok- znamená 50l zrážok na 1m</a:t>
            </a:r>
            <a:r>
              <a:rPr lang="en-US" alt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²</a:t>
            </a:r>
            <a:r>
              <a:rPr lang="sk-SK" alt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sk-SK" alt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  <a:p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58D2AD56-FF24-4444-BFD2-B7710E7CA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575" y="344487"/>
            <a:ext cx="2171700" cy="38100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7EC037F4-C573-4131-891F-2BF1C623E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4154487"/>
            <a:ext cx="333375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05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338593-1152-4C07-A7B1-D5C8AAE7B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Kyslé dažde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78A4578-C0A4-461B-8497-F8716C1A0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143162"/>
            <a:ext cx="9905999" cy="3541714"/>
          </a:xfrm>
        </p:spPr>
        <p:txBody>
          <a:bodyPr/>
          <a:lstStyle/>
          <a:p>
            <a:pPr>
              <a:buFontTx/>
              <a:buNone/>
            </a:pPr>
            <a:r>
              <a:rPr lang="sk-SK" altLang="sk-SK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vznikajú tak, že nečistoty sa dostanú do ovzdušia a s dažďom do pôdy</a:t>
            </a:r>
          </a:p>
          <a:p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ľudia chránia prírodu napr. katalyzátory v autách, filtrovaním pri spaľovaní uhlia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630F21F1-864A-458D-9A18-30717F5D5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4048732"/>
            <a:ext cx="2857500" cy="219075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E16A0C18-8E2B-4360-AB8C-55A175680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975" y="3505807"/>
            <a:ext cx="55245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3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B54CBB-4F4B-4B95-A4DF-18F9E4BF8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Modelovanie dažďa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0EF8B49-B7C8-48C7-893D-3775DEDC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865376"/>
            <a:ext cx="9905999" cy="3925825"/>
          </a:xfrm>
        </p:spPr>
        <p:txBody>
          <a:bodyPr/>
          <a:lstStyle/>
          <a:p>
            <a:pPr marL="0" indent="0">
              <a:buNone/>
            </a:pPr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POKUS:</a:t>
            </a:r>
          </a:p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https://www.youtube.com/watch?v=lBggLglM6Gk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AA890EB-8DAC-446B-9F81-E135BCCB4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" y="3086100"/>
            <a:ext cx="4572000" cy="34290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DDE695BE-8856-42F6-876C-9BC55EEFA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551" y="0"/>
            <a:ext cx="4129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67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DFEB27F-B81E-4B2C-8A44-92B01BAB9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75" y="2400426"/>
            <a:ext cx="9905998" cy="1478570"/>
          </a:xfrm>
        </p:spPr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Ďakujem za pozornosť</a:t>
            </a:r>
          </a:p>
        </p:txBody>
      </p:sp>
    </p:spTree>
    <p:extLst>
      <p:ext uri="{BB962C8B-B14F-4D97-AF65-F5344CB8AC3E}">
        <p14:creationId xmlns:p14="http://schemas.microsoft.com/office/powerpoint/2010/main" val="35851205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Obvod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bvo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vo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209</Words>
  <Application>Microsoft Office PowerPoint</Application>
  <PresentationFormat>Širokouhlá</PresentationFormat>
  <Paragraphs>29</Paragraphs>
  <Slides>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3" baseType="lpstr">
      <vt:lpstr>Arial</vt:lpstr>
      <vt:lpstr>Times New Roman</vt:lpstr>
      <vt:lpstr>Trebuchet MS</vt:lpstr>
      <vt:lpstr>Tw Cen MT</vt:lpstr>
      <vt:lpstr>Obvod</vt:lpstr>
      <vt:lpstr>Modelovanie dažďa</vt:lpstr>
      <vt:lpstr>Kolobeh vody v prírode</vt:lpstr>
      <vt:lpstr>Kolobeh vody v prírode</vt:lpstr>
      <vt:lpstr>Kolobeh vody v prírode</vt:lpstr>
      <vt:lpstr>zrážkomer</vt:lpstr>
      <vt:lpstr>Kyslé dažde</vt:lpstr>
      <vt:lpstr>Modelovanie dažďa</vt:lpstr>
      <vt:lpstr>Ďakujem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Premena kvapaliny na plyn, var</dc:title>
  <dc:creator>Silvia Kyseľová</dc:creator>
  <cp:lastModifiedBy>ZS_Lehnice_2</cp:lastModifiedBy>
  <cp:revision>30</cp:revision>
  <dcterms:created xsi:type="dcterms:W3CDTF">2017-11-01T06:40:38Z</dcterms:created>
  <dcterms:modified xsi:type="dcterms:W3CDTF">2020-12-17T12:28:01Z</dcterms:modified>
</cp:coreProperties>
</file>