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15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8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111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4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479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50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7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090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020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563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55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4E1F-AF64-4CD0-B137-A19B1CBA761B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295C-F483-4E9F-86E3-CDBDEE8B32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4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6332" y="3244850"/>
            <a:ext cx="7772400" cy="1470025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Spoznávame hmotné pamiatky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EJEPIS - HISTÓRIA, HISTORIOGRAF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EJEPIS - HISTÓRIA, HISTORIOGRAF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DEJEPIS - HISTÓRIA, HISTORIOGRAF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 descr="Photos of the ancient Romeo and Juliet 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45" y="320734"/>
            <a:ext cx="2381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Pramene Hmotné Písomné Obrazové Hnuteľné Nehnuteľné Mince,šperky... Nádoby,  odev... Budovy, náboženské objekty Ná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2" descr="Pramene Hmotné Písomné Obrazové Hnuteľné Nehnuteľné Mince,šperky... Nádoby,  odev... Budovy, náboženské objekty Ná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4" descr="Pramene Hmotné Písomné Obrazové Hnuteľné Nehnuteľné Mince,šperky... Nádoby,  odev... Budovy, náboženské objekty Ná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16" descr="DEJEPIS - HISTÓRIA, HISTORIOGRAFI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18" descr="DEJEPIS - HISTÓRIA, HISTORIOGRAFI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20" descr="DEJEPIS - HISTÓRIA, HISTORIOGRAFI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22" descr="DEJEPIS - HISTÓRIA, HISTORIOGRAFI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24" descr="DEJEPIS - HISTÓRIA, HISTORIOGRAFI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AutoShape 26" descr="DEJEPIS - HISTÓRIA, HISTORIOGRAFI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AutoShape 28" descr="DEJEPIS - HISTÓRIA, HISTORIOGRAFI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AutoShape 30" descr="DEJEPIS - HISTÓRIA, HISTORIOGRAFI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" name="AutoShape 32" descr="DEJEPIS - HISTÓRIA, HISTORIOGRAFIA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58" name="Picture 34" descr="Oficiálne stránky obce Šuňava - Šuňava v archeologických prameňo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694749"/>
            <a:ext cx="36099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Rezbárstvo - Rezbárstvo updated their profile picture.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9" y="4373030"/>
            <a:ext cx="4346832" cy="24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38" descr="Pramene Hmotné Písomné Obrazové Hnuteľné Nehnuteľné Mince,šperky... Nádoby,  odev... Budovy, náboženské objekty Náp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" name="AutoShape 40" descr="Pramene Hmotné Písomné Obrazové Hnuteľné Nehnuteľné Mince,šperky... Nádoby,  odev... Budovy, náboženské objekty Náp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66" name="Picture 42" descr="Projekt Studnica | Weblog Slovenská pospolitosť | Stránka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73029"/>
            <a:ext cx="2045988" cy="2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507288" cy="5429200"/>
          </a:xfrm>
        </p:spPr>
        <p:txBody>
          <a:bodyPr>
            <a:normAutofit/>
          </a:bodyPr>
          <a:lstStyle/>
          <a:p>
            <a:pPr algn="just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Najviac hmotných historický prameňov sa zachovalo zo starších historických období.</a:t>
            </a:r>
          </a:p>
          <a:p>
            <a:pPr algn="just"/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Veda, ktorá sa zaoberá získavaním, skúmaním a popisovaním hmotných pamiatok z najstarších historických období je </a:t>
            </a: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archeológia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Ľudia ktorí sa tejto vede venujú sú </a:t>
            </a: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archeológovia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4258816" cy="52578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Okolo nás je mnoho pamiatok, ktoré nám bližšie pomáhajú predstaviť si a porozumieť minulosti.</a:t>
            </a:r>
          </a:p>
          <a:p>
            <a:pPr algn="ctr"/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Tieto pamiatky sa nazývajú historické pramene.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poznávame hmotné pamiat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09" y="220178"/>
            <a:ext cx="4155047" cy="31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tamira &amp; Santillana del Mar, exploring-cantabria, 1/2 day Tours , Tours -  Exploring Cantabria - Explora Cantabria, rutas por Cantabria, experiencias  única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0" y="3645024"/>
            <a:ext cx="415504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,5&quot; diskety se dají koupit i v roce 2019. A jsou pekelně drahé - Cnews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2658"/>
            <a:ext cx="3049979" cy="17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Historické pramene možno rozdeliť do skupín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672" y="1628800"/>
            <a:ext cx="8867328" cy="485313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Hmotné: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(šperky, keramika, odev, zbrane, stavby)</a:t>
            </a:r>
          </a:p>
          <a:p>
            <a:pPr>
              <a:spcBef>
                <a:spcPts val="0"/>
              </a:spcBef>
            </a:pP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Písomné: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a) súkromné (listy, poznámky, denníky)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b) úradné (úradné listiny, zakladajúca listina)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Obrazové: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obrazy, maľby, fotografie)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Ústne: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 piesne, pranostiky, porekadlá)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Rozprávacie: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literárne diela v knižniciach)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Audiovizuálne: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CD, DVD, diskety, kazety)</a:t>
            </a:r>
          </a:p>
        </p:txBody>
      </p:sp>
    </p:spTree>
    <p:extLst>
      <p:ext uri="{BB962C8B-B14F-4D97-AF65-F5344CB8AC3E}">
        <p14:creationId xmlns:p14="http://schemas.microsoft.com/office/powerpoint/2010/main" val="40429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Hmotné pramene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POHLED DO HISTORIE - PRAVĚKÉ UMĚNÍ ŠPERKU - Terra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4405"/>
            <a:ext cx="3320657" cy="24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ko sa obliekali keltské ženy? | HistoryWeb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4187"/>
            <a:ext cx="3836873" cy="27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tkni se pravěku aneb dny pravěkých řemesel | Archeologie na dosa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9" y="4437112"/>
            <a:ext cx="3355440" cy="227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rady, zámky, pamiatky | Trenčín regió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4412937" cy="227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Písomné pramene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Listina (diplomatika)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76" y="1268760"/>
            <a:ext cx="56166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vraj &quot;iba&quot; stará pohľadnica… | Podtatranské novin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8768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JÖRKSTA Obraz - Mona Lisa - IK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70887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Obrazové pramene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istorické fotografie - Historické fotografie - Oficiálné stránky obce  Veľké Záluž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35" y="978171"/>
            <a:ext cx="3240360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ascaux Cave Paintings Discovered - HISTO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" y="4175689"/>
            <a:ext cx="5120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Ústne pramene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Zborovna.sk – portál pre učiteľo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8" r="8281"/>
          <a:stretch/>
        </p:blipFill>
        <p:spPr bwMode="auto">
          <a:xfrm>
            <a:off x="539552" y="2172785"/>
            <a:ext cx="432048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anoráma.sk - Spevník - Najkrajšie ľudové pies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03"/>
          <a:stretch/>
        </p:blipFill>
        <p:spPr bwMode="auto">
          <a:xfrm>
            <a:off x="5004048" y="1281250"/>
            <a:ext cx="3797282" cy="52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0244759">
            <a:off x="-1500781" y="1005182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Rozprávacie pramene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Knihy pre náročnejších čitateľov (2018) | Monika Zbínová | monicqa.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5484269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Čítame so školákmi: Tipy na knihy pre deti od 8 do 12 rokov | eduworld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05273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azeta - Jack 3,5mm adaptér pre telefón, AUX, MP3 do auta (car tape  adapter) :: Sunnysoft | Všetko pre mobily a tabl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Audiovizuálne pramene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i-tec USB 3.0 Dual 4K HDMI, video adaptér | Datacomp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678281" cy="24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lank CD-R - STARIZ P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8" descr="Blank CD-R - STARIZ P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202" name="Picture 10" descr="Recyklácia miniatúr. USA lídrom aj v recyklácií CD a DVD nosičov |  ODPADY-PORTAL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" y="35730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Končí 3,5“ diskety. Sony po třiceti letech zruší výrobu v Japonsku - 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027538"/>
            <a:ext cx="3526153" cy="265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156</Words>
  <Application>Microsoft Office PowerPoint</Application>
  <PresentationFormat>Prezentácia na obrazovke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Motiv systému Office</vt:lpstr>
      <vt:lpstr>Spoznávame hmotné pamiatky</vt:lpstr>
      <vt:lpstr>Prezentácia programu PowerPoint</vt:lpstr>
      <vt:lpstr>Historické pramene možno rozdeliť do skupín</vt:lpstr>
      <vt:lpstr>Hmotné pramene</vt:lpstr>
      <vt:lpstr>Písomné pramene</vt:lpstr>
      <vt:lpstr>Obrazové pramene</vt:lpstr>
      <vt:lpstr>Ústne pramene</vt:lpstr>
      <vt:lpstr>Rozprávacie pramene</vt:lpstr>
      <vt:lpstr>Audiovizuálne pramene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Spoznávame hmotné pamiatky</dc:title>
  <dc:creator>Janko</dc:creator>
  <cp:lastModifiedBy>HP</cp:lastModifiedBy>
  <cp:revision>8</cp:revision>
  <dcterms:created xsi:type="dcterms:W3CDTF">2020-10-25T13:42:51Z</dcterms:created>
  <dcterms:modified xsi:type="dcterms:W3CDTF">2020-11-22T16:46:34Z</dcterms:modified>
</cp:coreProperties>
</file>