
<file path=[Content_Types].xml><?xml version="1.0" encoding="utf-8"?>
<Types xmlns="http://schemas.openxmlformats.org/package/2006/content-types">
  <Default Extension="jfif" ContentType="image/jpeg"/>
  <Default Extension="png" ContentType="image/png"/>
  <Default Extension="web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4"/>
  </p:notesMasterIdLst>
  <p:sldIdLst>
    <p:sldId id="258" r:id="rId2"/>
    <p:sldId id="257" r:id="rId3"/>
    <p:sldId id="265" r:id="rId4"/>
    <p:sldId id="266" r:id="rId5"/>
    <p:sldId id="264" r:id="rId6"/>
    <p:sldId id="262" r:id="rId7"/>
    <p:sldId id="263" r:id="rId8"/>
    <p:sldId id="267" r:id="rId9"/>
    <p:sldId id="268" r:id="rId10"/>
    <p:sldId id="270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C6011-91A3-42CF-8AF7-890D4FE77E3F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226C5-D7D2-41F6-9C06-66E534053C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56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226C5-D7D2-41F6-9C06-66E534053C36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732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226C5-D7D2-41F6-9C06-66E534053C36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92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226C5-D7D2-41F6-9C06-66E534053C36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390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226C5-D7D2-41F6-9C06-66E534053C36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8204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226C5-D7D2-41F6-9C06-66E534053C36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608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219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593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215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779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45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176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2394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857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504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57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525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454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028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693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908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10. 11. 2020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51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DD3FE-BF4B-417E-BA6B-37077F616B45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757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fi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fif"/><Relationship Id="rId4" Type="http://schemas.openxmlformats.org/officeDocument/2006/relationships/image" Target="../media/image10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ebp"/><Relationship Id="rId4" Type="http://schemas.openxmlformats.org/officeDocument/2006/relationships/image" Target="../media/image1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BBB13-C97C-4641-8F81-CC6423B41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982" y="0"/>
            <a:ext cx="7766936" cy="1646302"/>
          </a:xfrm>
        </p:spPr>
        <p:txBody>
          <a:bodyPr/>
          <a:lstStyle/>
          <a:p>
            <a:pPr algn="ctr"/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VODA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969532-82B4-4831-8F70-4B21F0BC9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982" y="1646299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>
                <a:solidFill>
                  <a:schemeClr val="accent1">
                    <a:lumMod val="75000"/>
                  </a:schemeClr>
                </a:solidFill>
              </a:rPr>
              <a:t>VÝZNAM A VÝSKYT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A9B3BB2-93EC-4B6E-99DF-BA872C6A0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08" y="2296679"/>
            <a:ext cx="6120255" cy="434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59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CC5384FC-C907-481C-8588-E0D93D418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81" y="3589094"/>
            <a:ext cx="3020686" cy="302068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DRUHY VÔD</a:t>
            </a:r>
            <a:endParaRPr lang="sk-SK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667"/>
            <a:ext cx="7060654" cy="4259696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rgbClr val="00B050"/>
                </a:solidFill>
              </a:rPr>
              <a:t>Minerálna v</a:t>
            </a:r>
            <a:r>
              <a:rPr lang="pt-BR" sz="3200" b="1" dirty="0">
                <a:solidFill>
                  <a:srgbClr val="00B050"/>
                </a:solidFill>
              </a:rPr>
              <a:t>oda </a:t>
            </a:r>
            <a:r>
              <a:rPr lang="sk-SK" sz="3200" dirty="0"/>
              <a:t>obsahuje </a:t>
            </a:r>
            <a:r>
              <a:rPr lang="sk-SK" sz="3200" b="1" dirty="0"/>
              <a:t>viac ako 1g/liter soli alebo CO</a:t>
            </a:r>
            <a:r>
              <a:rPr lang="sk-SK" sz="3200" b="1" baseline="-25000" dirty="0"/>
              <a:t>2</a:t>
            </a:r>
            <a:r>
              <a:rPr lang="sk-SK" sz="3200" b="1" dirty="0"/>
              <a:t>.</a:t>
            </a:r>
          </a:p>
          <a:p>
            <a:endParaRPr lang="sk-SK" sz="3200" b="1" dirty="0"/>
          </a:p>
          <a:p>
            <a:endParaRPr lang="sk-SK" sz="3200" b="1" dirty="0"/>
          </a:p>
          <a:p>
            <a:r>
              <a:rPr lang="sk-SK" sz="3200" b="1" dirty="0">
                <a:solidFill>
                  <a:srgbClr val="00B050"/>
                </a:solidFill>
              </a:rPr>
              <a:t>Destilovaná voda </a:t>
            </a:r>
            <a:r>
              <a:rPr lang="sk-SK" sz="3200" dirty="0"/>
              <a:t>je</a:t>
            </a:r>
            <a:r>
              <a:rPr lang="sk-SK" sz="3200" b="1" dirty="0"/>
              <a:t> chemicky čistá látka, </a:t>
            </a:r>
            <a:r>
              <a:rPr lang="sk-SK" sz="3200" dirty="0"/>
              <a:t>nie je vhodná na pitie</a:t>
            </a:r>
            <a:r>
              <a:rPr lang="sk-SK" sz="3200" b="1" dirty="0"/>
              <a:t>, neobsahuje žiadne minerálne látky.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D9F492F-B12D-45E5-A768-433595B9F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641" y="248220"/>
            <a:ext cx="2548547" cy="339303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A3114DD-1E4A-4A62-A0AB-472B5261E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253" y="3806341"/>
            <a:ext cx="2780850" cy="258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982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ČISTENIE ODPADOVEJ  VODY</a:t>
            </a:r>
            <a:r>
              <a:rPr lang="sk-SK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599" y="1791499"/>
            <a:ext cx="6480549" cy="4259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b="1" dirty="0">
                <a:solidFill>
                  <a:srgbClr val="FF0000"/>
                </a:solidFill>
              </a:rPr>
              <a:t>1. USADZOVANIE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k-SK" sz="3200" dirty="0"/>
              <a:t>Vo veľkých nádržiach sa usadzujú veľké nečistoty.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sk-SK" sz="3200" dirty="0"/>
          </a:p>
          <a:p>
            <a:pPr marL="0" indent="0">
              <a:buNone/>
            </a:pPr>
            <a:r>
              <a:rPr lang="sk-SK" sz="3200" b="1" dirty="0">
                <a:solidFill>
                  <a:srgbClr val="FF0000"/>
                </a:solidFill>
              </a:rPr>
              <a:t>2. ČÍRENIE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k-SK" sz="3200" dirty="0"/>
              <a:t>Pridávajú sa chemikálie, ktoré vytvoria </a:t>
            </a:r>
            <a:r>
              <a:rPr lang="sk-SK" sz="3200" dirty="0" err="1"/>
              <a:t>vločkovité</a:t>
            </a:r>
            <a:r>
              <a:rPr lang="sk-SK" sz="3200" dirty="0"/>
              <a:t> zrazeniny.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C5983EE-69D1-4EA1-BAC6-DF4CD9DC6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85" y="1404594"/>
            <a:ext cx="4711834" cy="3142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709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ČISTENIE ODPADOVEJ  VODY</a:t>
            </a:r>
            <a:r>
              <a:rPr lang="sk-SK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599" y="1791499"/>
            <a:ext cx="6195414" cy="4259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b="1" dirty="0">
                <a:solidFill>
                  <a:srgbClr val="FF0000"/>
                </a:solidFill>
              </a:rPr>
              <a:t>3. FILTRÁCIA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k-SK" sz="3200" dirty="0"/>
              <a:t>Vyčírená voda sa čistí cez pieskové a štrkové filtre.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sk-SK" sz="3200" dirty="0"/>
          </a:p>
          <a:p>
            <a:pPr marL="0" indent="0">
              <a:buNone/>
            </a:pPr>
            <a:r>
              <a:rPr lang="sk-SK" sz="3200" b="1" dirty="0">
                <a:solidFill>
                  <a:srgbClr val="FF0000"/>
                </a:solidFill>
              </a:rPr>
              <a:t>4. DEZINFEKCIA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k-SK" sz="3200" dirty="0"/>
              <a:t>Voda sa dezinfikuje chlórom alebo ozónom, čím sa </a:t>
            </a:r>
            <a:r>
              <a:rPr lang="sk-SK" sz="3200"/>
              <a:t>zbaví baktérií</a:t>
            </a:r>
            <a:r>
              <a:rPr lang="sk-SK" sz="3200" dirty="0"/>
              <a:t>, ktoré spôsobujú ochorenia.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3CF37C-D6F8-40B7-9126-C336D3117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65" y="1442504"/>
            <a:ext cx="4690605" cy="312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083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D7055DD-D3A5-44A3-BB55-07D5B4DB2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35" y="3647768"/>
            <a:ext cx="3707765" cy="314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VLASTNOSTI  VODY</a:t>
            </a:r>
            <a:r>
              <a:rPr lang="sk-SK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599" y="1791499"/>
            <a:ext cx="8596668" cy="4259696"/>
          </a:xfrm>
        </p:spPr>
        <p:txBody>
          <a:bodyPr>
            <a:normAutofit/>
          </a:bodyPr>
          <a:lstStyle/>
          <a:p>
            <a:r>
              <a:rPr lang="sk-SK" sz="3200" dirty="0"/>
              <a:t>v</a:t>
            </a:r>
            <a:r>
              <a:rPr lang="pt-BR" sz="3200" dirty="0"/>
              <a:t>oda alebo </a:t>
            </a:r>
            <a:r>
              <a:rPr lang="pt-BR" sz="3200" b="1" dirty="0"/>
              <a:t>aqua</a:t>
            </a:r>
            <a:r>
              <a:rPr lang="pt-BR" sz="3200" dirty="0"/>
              <a:t> (chemický vzorec </a:t>
            </a:r>
            <a:r>
              <a:rPr lang="pt-BR" sz="3200" b="1" dirty="0"/>
              <a:t>H</a:t>
            </a:r>
            <a:r>
              <a:rPr lang="pt-BR" sz="3200" b="1" baseline="-25000" dirty="0"/>
              <a:t>2</a:t>
            </a:r>
            <a:r>
              <a:rPr lang="pt-BR" sz="3200" b="1" dirty="0"/>
              <a:t>O</a:t>
            </a:r>
            <a:r>
              <a:rPr lang="sk-SK" sz="3200" dirty="0"/>
              <a:t>)</a:t>
            </a:r>
          </a:p>
          <a:p>
            <a:r>
              <a:rPr lang="sk-SK" sz="3200" dirty="0"/>
              <a:t>chemická </a:t>
            </a:r>
            <a:r>
              <a:rPr lang="sk-SK" sz="3200" b="1" dirty="0"/>
              <a:t>zlúčenina vodíka a kyslíka</a:t>
            </a:r>
          </a:p>
          <a:p>
            <a:r>
              <a:rPr lang="sk-SK" sz="3200" dirty="0"/>
              <a:t>je </a:t>
            </a:r>
            <a:r>
              <a:rPr lang="sk-SK" sz="3200" b="1" dirty="0">
                <a:solidFill>
                  <a:srgbClr val="FF0000"/>
                </a:solidFill>
              </a:rPr>
              <a:t>základnou podmienkou pre existenciu života na Zemi</a:t>
            </a:r>
          </a:p>
          <a:p>
            <a:r>
              <a:rPr lang="pl-PL" sz="3200" dirty="0"/>
              <a:t>je to </a:t>
            </a:r>
            <a:r>
              <a:rPr lang="pl-PL" sz="3200" b="1" dirty="0"/>
              <a:t>bezfarebná</a:t>
            </a:r>
            <a:r>
              <a:rPr lang="pl-PL" sz="3200" dirty="0"/>
              <a:t>, </a:t>
            </a:r>
            <a:r>
              <a:rPr lang="pl-PL" sz="3200" b="1" dirty="0"/>
              <a:t>číra</a:t>
            </a:r>
            <a:r>
              <a:rPr lang="pl-PL" sz="3200" dirty="0"/>
              <a:t> kvapalina </a:t>
            </a:r>
            <a:r>
              <a:rPr lang="pl-PL" sz="3200" b="1" dirty="0"/>
              <a:t>bez</a:t>
            </a:r>
            <a:r>
              <a:rPr lang="pl-PL" sz="3200" dirty="0"/>
              <a:t> </a:t>
            </a:r>
            <a:r>
              <a:rPr lang="pl-PL" sz="3200" b="1" dirty="0"/>
              <a:t>zápachu</a:t>
            </a:r>
            <a:r>
              <a:rPr lang="pl-PL" sz="3200" dirty="0"/>
              <a:t> a </a:t>
            </a:r>
            <a:r>
              <a:rPr lang="pl-PL" sz="3200" b="1" dirty="0"/>
              <a:t>chuti</a:t>
            </a:r>
            <a:endParaRPr lang="sk-SK" sz="3200" b="1" dirty="0"/>
          </a:p>
          <a:p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2068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VÝZNAM  VODY</a:t>
            </a:r>
            <a:r>
              <a:rPr lang="sk-SK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38" y="1809947"/>
            <a:ext cx="8596668" cy="4259696"/>
          </a:xfrm>
        </p:spPr>
        <p:txBody>
          <a:bodyPr>
            <a:normAutofit/>
          </a:bodyPr>
          <a:lstStyle/>
          <a:p>
            <a:r>
              <a:rPr lang="sk-SK" sz="3200" dirty="0"/>
              <a:t>v</a:t>
            </a:r>
            <a:r>
              <a:rPr lang="pt-BR" sz="3200" dirty="0"/>
              <a:t>oda </a:t>
            </a:r>
            <a:r>
              <a:rPr lang="sk-SK" sz="3200" dirty="0"/>
              <a:t>je dôležitou surovinou </a:t>
            </a:r>
            <a:r>
              <a:rPr lang="sk-SK" sz="3200" b="1" dirty="0"/>
              <a:t>v priemysle</a:t>
            </a:r>
            <a:r>
              <a:rPr lang="sk-SK" sz="3200" dirty="0"/>
              <a:t>, využíva sa pri </a:t>
            </a:r>
            <a:r>
              <a:rPr lang="sk-SK" sz="3200" b="1" dirty="0"/>
              <a:t>výrobe elektrickej energie</a:t>
            </a:r>
            <a:r>
              <a:rPr lang="sk-SK" sz="3200" dirty="0"/>
              <a:t>, má rozhodujúci význam aj v </a:t>
            </a:r>
            <a:r>
              <a:rPr lang="sk-SK" sz="3200" b="1" dirty="0"/>
              <a:t>poľnohospodárstve</a:t>
            </a:r>
            <a:r>
              <a:rPr lang="sk-SK" sz="3200" dirty="0"/>
              <a:t>.</a:t>
            </a:r>
          </a:p>
          <a:p>
            <a:endParaRPr lang="sk-SK" sz="3200" dirty="0"/>
          </a:p>
          <a:p>
            <a:endParaRPr lang="sk-SK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07D4DD-9D41-4194-83F0-55D3DCB15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745" y="3939795"/>
            <a:ext cx="3894834" cy="2597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5168DCB-533F-48CF-B1DC-907F8013B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8" y="3939795"/>
            <a:ext cx="4618407" cy="2597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692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00ABAC9-ECF4-40B9-86FB-5B7E0D8DC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76" y="0"/>
            <a:ext cx="928232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VÝZNAM  VODY</a:t>
            </a:r>
            <a:r>
              <a:rPr lang="sk-SK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667"/>
            <a:ext cx="2951986" cy="4259696"/>
          </a:xfrm>
        </p:spPr>
        <p:txBody>
          <a:bodyPr>
            <a:normAutofit/>
          </a:bodyPr>
          <a:lstStyle/>
          <a:p>
            <a:r>
              <a:rPr lang="sk-SK" sz="3200" dirty="0"/>
              <a:t>Voda</a:t>
            </a:r>
            <a:r>
              <a:rPr lang="sk-SK" sz="3200" b="1" dirty="0"/>
              <a:t> tvorí asi 70% nášho tela </a:t>
            </a:r>
            <a:r>
              <a:rPr lang="sk-SK" sz="3200" dirty="0"/>
              <a:t>(tráviaca sústava, telové tekutiny)</a:t>
            </a:r>
          </a:p>
          <a:p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7599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VÝSKYT  VODY</a:t>
            </a:r>
            <a:r>
              <a:rPr lang="sk-SK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667"/>
            <a:ext cx="8223300" cy="4259696"/>
          </a:xfrm>
        </p:spPr>
        <p:txBody>
          <a:bodyPr>
            <a:normAutofit lnSpcReduction="10000"/>
          </a:bodyPr>
          <a:lstStyle/>
          <a:p>
            <a:r>
              <a:rPr lang="sk-SK" sz="3200" dirty="0"/>
              <a:t>v</a:t>
            </a:r>
            <a:r>
              <a:rPr lang="pt-BR" sz="3200" dirty="0"/>
              <a:t>oda </a:t>
            </a:r>
            <a:r>
              <a:rPr lang="sk-SK" sz="3200" dirty="0"/>
              <a:t>tvorí vodný obal Zeme </a:t>
            </a:r>
            <a:r>
              <a:rPr lang="sk-SK" sz="3200" b="1" dirty="0"/>
              <a:t>hydrosféru</a:t>
            </a:r>
          </a:p>
          <a:p>
            <a:r>
              <a:rPr lang="sk-SK" sz="3200" dirty="0"/>
              <a:t>zaberá 70% povrchu Zeme </a:t>
            </a:r>
          </a:p>
          <a:p>
            <a:pPr marL="0" indent="0">
              <a:buNone/>
            </a:pPr>
            <a:r>
              <a:rPr lang="sk-SK" sz="3200" dirty="0"/>
              <a:t>  (30% tvorí pevnina):</a:t>
            </a:r>
          </a:p>
          <a:p>
            <a:endParaRPr lang="sk-SK" sz="1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/>
              <a:t>slaná morská voda </a:t>
            </a:r>
            <a:r>
              <a:rPr lang="sk-SK" sz="3200" b="1" dirty="0">
                <a:solidFill>
                  <a:srgbClr val="FF0000"/>
                </a:solidFill>
              </a:rPr>
              <a:t>97%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/>
              <a:t>sladká voda v ľadovcoch </a:t>
            </a:r>
            <a:r>
              <a:rPr lang="sk-SK" sz="3200" b="1" dirty="0">
                <a:solidFill>
                  <a:srgbClr val="FF0000"/>
                </a:solidFill>
              </a:rPr>
              <a:t>2%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/>
              <a:t>sladká voda v studniach, riekach, jazerách </a:t>
            </a:r>
            <a:r>
              <a:rPr lang="sk-SK" sz="3200" b="1" dirty="0">
                <a:solidFill>
                  <a:srgbClr val="FF0000"/>
                </a:solidFill>
              </a:rPr>
              <a:t>1%</a:t>
            </a:r>
          </a:p>
          <a:p>
            <a:endParaRPr lang="sk-SK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A7250D-E217-4B9C-8CC6-1A0D24EDD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791" y="186179"/>
            <a:ext cx="3057426" cy="2293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B50372E-4886-48D8-968B-08C27F194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72" y="2282939"/>
            <a:ext cx="3222237" cy="2239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999737C-D100-4930-90C4-B7A9BCF31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410" y="4378753"/>
            <a:ext cx="3472031" cy="2314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656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SKUPENSTVÁ VODY</a:t>
            </a:r>
            <a:endParaRPr lang="sk-SK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667"/>
            <a:ext cx="8596668" cy="4259696"/>
          </a:xfrm>
        </p:spPr>
        <p:txBody>
          <a:bodyPr>
            <a:normAutofit/>
          </a:bodyPr>
          <a:lstStyle/>
          <a:p>
            <a:r>
              <a:rPr lang="sk-SK" sz="3200" dirty="0"/>
              <a:t>V prírode sa vyskytuje v troch skupenstvách: </a:t>
            </a:r>
          </a:p>
          <a:p>
            <a:endParaRPr lang="sk-SK" sz="1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/>
              <a:t>v pevnom (sneh, ľad)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/>
              <a:t>v kvapalnom (voda) a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/>
              <a:t>v plynnom (vodná para)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6A107FF-2AD3-4D51-861D-914FB9FD6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299" y="213109"/>
            <a:ext cx="3272218" cy="2597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F18E57F-C8CA-4C89-9B6F-ED114EE23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80" y="2217609"/>
            <a:ext cx="3631088" cy="2728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99C07EA-F9E3-4041-B82E-D419761DA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311" y="4139740"/>
            <a:ext cx="3487474" cy="2484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919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KOLOBEH VODY</a:t>
            </a:r>
            <a:endParaRPr lang="sk-SK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5E9CD0-B884-405D-99F0-148EAC1AF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48" y="1404594"/>
            <a:ext cx="8532654" cy="52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2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DRUHY VÔD</a:t>
            </a:r>
            <a:endParaRPr lang="sk-SK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81667"/>
            <a:ext cx="9597377" cy="4259696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rgbClr val="00B050"/>
                </a:solidFill>
              </a:rPr>
              <a:t>1. PODĽA VÝSKYTU:</a:t>
            </a:r>
          </a:p>
          <a:p>
            <a:endParaRPr lang="sk-SK" sz="3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/>
              <a:t>zrážková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/>
              <a:t>povrchová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/>
              <a:t>podzemná</a:t>
            </a:r>
          </a:p>
          <a:p>
            <a:pPr marL="457200" lvl="1" indent="0">
              <a:buNone/>
            </a:pPr>
            <a:endParaRPr lang="sk-SK" sz="3200" b="1" dirty="0"/>
          </a:p>
          <a:p>
            <a:pPr marL="457200" lvl="1" indent="0">
              <a:buNone/>
            </a:pPr>
            <a:endParaRPr lang="sk-SK" sz="32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7AF6A0-5397-4DC4-800A-B478EDC92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03" y="434819"/>
            <a:ext cx="3899827" cy="2693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2A9F3E4-C3AC-4523-BABC-B89F6DEBE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07" y="2180062"/>
            <a:ext cx="3828625" cy="2868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209FD94-B5D9-40B8-9AEE-F6A54728F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57" y="4100133"/>
            <a:ext cx="4043276" cy="2693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497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DRUHY VÔD</a:t>
            </a:r>
            <a:endParaRPr lang="sk-SK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667"/>
            <a:ext cx="8596668" cy="4259696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00B050"/>
                </a:solidFill>
              </a:rPr>
              <a:t>2. PODĽA POUŽITIA:</a:t>
            </a:r>
          </a:p>
          <a:p>
            <a:endParaRPr lang="sk-SK" sz="1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/>
              <a:t>pitná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/>
              <a:t>úžitková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/>
              <a:t>odpadová</a:t>
            </a:r>
          </a:p>
          <a:p>
            <a:pPr marL="457200" lvl="1" indent="0">
              <a:buNone/>
            </a:pPr>
            <a:endParaRPr lang="sk-SK" sz="32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43921B-E846-4981-ADDB-DB4786078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34" y="362397"/>
            <a:ext cx="3698927" cy="2461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0591253-D831-4576-855D-694E77D0D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32" y="2919989"/>
            <a:ext cx="4002204" cy="274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091FF8C-069E-4EEF-8D0F-0A74F44F7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64" y="3832626"/>
            <a:ext cx="4112265" cy="274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597880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</TotalTime>
  <Words>270</Words>
  <Application>Microsoft Office PowerPoint</Application>
  <PresentationFormat>Širokouhlá</PresentationFormat>
  <Paragraphs>60</Paragraphs>
  <Slides>12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Wingdings 3</vt:lpstr>
      <vt:lpstr>Fazeta</vt:lpstr>
      <vt:lpstr>VODA</vt:lpstr>
      <vt:lpstr>VLASTNOSTI  VODY </vt:lpstr>
      <vt:lpstr>VÝZNAM  VODY </vt:lpstr>
      <vt:lpstr>VÝZNAM  VODY </vt:lpstr>
      <vt:lpstr>VÝSKYT  VODY </vt:lpstr>
      <vt:lpstr>SKUPENSTVÁ VODY</vt:lpstr>
      <vt:lpstr>KOLOBEH VODY</vt:lpstr>
      <vt:lpstr>DRUHY VÔD</vt:lpstr>
      <vt:lpstr>DRUHY VÔD</vt:lpstr>
      <vt:lpstr>DRUHY VÔD</vt:lpstr>
      <vt:lpstr>ČISTENIE ODPADOVEJ  VODY </vt:lpstr>
      <vt:lpstr>ČISTENIE ODPADOVEJ  VODY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KOVY, POLOKOVY A NEKOVY</dc:title>
  <dc:creator>Miriama Kopernická</dc:creator>
  <cp:lastModifiedBy>Učiteľ</cp:lastModifiedBy>
  <cp:revision>16</cp:revision>
  <dcterms:created xsi:type="dcterms:W3CDTF">2020-01-13T20:47:36Z</dcterms:created>
  <dcterms:modified xsi:type="dcterms:W3CDTF">2020-11-10T09:01:23Z</dcterms:modified>
</cp:coreProperties>
</file>