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78" r:id="rId6"/>
    <p:sldId id="287" r:id="rId7"/>
    <p:sldId id="291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32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50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38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70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63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59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81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89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644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115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0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97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347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668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4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15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FBB6-453D-41C1-87F9-92B37B4E8456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CCA65-198C-4407-99F1-764AFC510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22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trom, vonkajšie, osoba, stojaci&#10;&#10;Automaticky generovaný popis">
            <a:extLst>
              <a:ext uri="{FF2B5EF4-FFF2-40B4-BE49-F238E27FC236}">
                <a16:creationId xmlns:a16="http://schemas.microsoft.com/office/drawing/2014/main" id="{983F8C90-94B9-4D6A-8FD4-DBA0B19A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5BAC0A-AB50-4108-910E-B30B8FC1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5043" y="4297127"/>
            <a:ext cx="11847443" cy="1646302"/>
          </a:xfrm>
        </p:spPr>
        <p:txBody>
          <a:bodyPr/>
          <a:lstStyle/>
          <a:p>
            <a:r>
              <a:rPr lang="sk-SK" sz="6600" dirty="0">
                <a:solidFill>
                  <a:srgbClr val="FF0000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Aký bol Slovenský štát?</a:t>
            </a:r>
          </a:p>
        </p:txBody>
      </p:sp>
    </p:spTree>
    <p:extLst>
      <p:ext uri="{BB962C8B-B14F-4D97-AF65-F5344CB8AC3E}">
        <p14:creationId xmlns:p14="http://schemas.microsoft.com/office/powerpoint/2010/main" val="284157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5E50F-26E3-4583-A97D-7E6993B7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9274002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lgerian" panose="04020705040A02060702" pitchFamily="82" charset="0"/>
              </a:rPr>
              <a:t>Politický systém v Slovenskom štáte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AA65AE-91EC-4F98-9933-AB60FB93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16638"/>
            <a:ext cx="10880035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 nastolený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totalitný politický systém.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Skutočnú moc mala v rukách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HSĽS – diktatúra jednej strany.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Obmedzovanie a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porušovanie ľudských a občianskych práv obyvateľov Slovenska.</a:t>
            </a:r>
          </a:p>
        </p:txBody>
      </p:sp>
      <p:pic>
        <p:nvPicPr>
          <p:cNvPr id="5" name="Obrázok 4" descr="Obrázok, na ktorom je text, vonkajšie, osoba, znak&#10;&#10;Automaticky generovaný popis">
            <a:extLst>
              <a:ext uri="{FF2B5EF4-FFF2-40B4-BE49-F238E27FC236}">
                <a16:creationId xmlns:a16="http://schemas.microsoft.com/office/drawing/2014/main" id="{0F5CDD23-0EA4-4094-B793-44AAA8FF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" y="2137438"/>
            <a:ext cx="4789649" cy="4720562"/>
          </a:xfrm>
          <a:prstGeom prst="rect">
            <a:avLst/>
          </a:prstGeom>
        </p:spPr>
      </p:pic>
      <p:pic>
        <p:nvPicPr>
          <p:cNvPr id="7" name="Obrázok 6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EDA91D70-DC0E-455F-A455-6CE4EAF7A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3" y="2660661"/>
            <a:ext cx="4149461" cy="26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8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1FF58-61E6-4C92-8A63-4D9CA452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565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k-SK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lgerian" panose="04020705040A02060702" pitchFamily="82" charset="0"/>
              </a:rPr>
              <a:t>Dve krídla v HSĽS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4F5320-BCE5-4FDA-81A2-7603B9AA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2543" y="428258"/>
            <a:ext cx="12063538" cy="3880773"/>
          </a:xfrm>
        </p:spPr>
        <p:txBody>
          <a:bodyPr>
            <a:noAutofit/>
          </a:bodyPr>
          <a:lstStyle/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HSĽS nebola jednotná.</a:t>
            </a:r>
          </a:p>
          <a:p>
            <a:r>
              <a:rPr lang="sk-SK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1. Konzervatívne umiernené krídlo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 čele s prezidentom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Jozefom Tisom.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 krídlo sa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usilovalo o istú nezávislosť od Nemecka.</a:t>
            </a:r>
          </a:p>
          <a:p>
            <a:r>
              <a:rPr lang="sk-SK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2. Radikálno-fašistické krídlo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 čele s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Vojtechom Tukom a Alexandrom Machom.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 krídlo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chcelo zaviesť ideológiu a prax nacionálneho socializmu – podľa vzoru nacistického Nemecka.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Umiernené krídlo malo oveľa väčšiu dôveru u slovenského obyvateľstva.</a:t>
            </a:r>
          </a:p>
        </p:txBody>
      </p:sp>
      <p:pic>
        <p:nvPicPr>
          <p:cNvPr id="6" name="Obrázok 5" descr="Obrázok, na ktorom je text, vojenská uniforma, muž, čierne&#10;&#10;Automaticky generovaný popis">
            <a:extLst>
              <a:ext uri="{FF2B5EF4-FFF2-40B4-BE49-F238E27FC236}">
                <a16:creationId xmlns:a16="http://schemas.microsoft.com/office/drawing/2014/main" id="{BEDBD674-546B-47AC-BC14-DAC845DE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7262"/>
            <a:ext cx="7821637" cy="3270738"/>
          </a:xfrm>
          <a:prstGeom prst="rect">
            <a:avLst/>
          </a:prstGeom>
        </p:spPr>
      </p:pic>
      <p:pic>
        <p:nvPicPr>
          <p:cNvPr id="8" name="Obrázok 7" descr="Obrázok, na ktorom je text, osoba, stena, vnútri&#10;&#10;Automaticky generovaný popis">
            <a:extLst>
              <a:ext uri="{FF2B5EF4-FFF2-40B4-BE49-F238E27FC236}">
                <a16:creationId xmlns:a16="http://schemas.microsoft.com/office/drawing/2014/main" id="{6EAA53DE-23F2-4E9B-BCF3-D376669183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6" y="2977228"/>
            <a:ext cx="2724443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4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F0440-5296-4D25-94CE-2FD61463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Židovský kódex z 9. septembra 1941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ED5DD51-0637-45E0-87E6-DACF74DCC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6749" y="-24179"/>
            <a:ext cx="4585252" cy="6882180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6CEA966A-9E54-42E3-AE8A-2626BDEBAA75}"/>
              </a:ext>
            </a:extLst>
          </p:cNvPr>
          <p:cNvSpPr txBox="1"/>
          <p:nvPr/>
        </p:nvSpPr>
        <p:spPr>
          <a:xfrm>
            <a:off x="-1" y="755631"/>
            <a:ext cx="80185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Kódex pod hrozbou väzenia zakázal: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Uzatvárať manželstvá medzi Židmi a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nežidmi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Židia museli byť označení žltou hviezdou (od 6. rokov)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 obmedzení alebo úplne zakázaný pobyt v niektorých častiach miest a obcí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Nesmeli navštevovať kiná, divadlá, výstavy.</a:t>
            </a:r>
          </a:p>
          <a:p>
            <a:pPr marL="285750" indent="-285750"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Nesmeli vlastniť rádiá, zbrane.</a:t>
            </a:r>
          </a:p>
          <a:p>
            <a:pPr marL="285750" indent="-285750">
              <a:buFontTx/>
              <a:buChar char="-"/>
            </a:pP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 descr="Obrázok, na ktorom je text, noviny&#10;&#10;Automaticky generovaný popis">
            <a:extLst>
              <a:ext uri="{FF2B5EF4-FFF2-40B4-BE49-F238E27FC236}">
                <a16:creationId xmlns:a16="http://schemas.microsoft.com/office/drawing/2014/main" id="{3B7D0FFF-2A81-4A3B-B1F9-A18543F73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012"/>
            <a:ext cx="7606749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3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12229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8200"/>
            <a:ext cx="2743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1222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64" y="4636169"/>
            <a:ext cx="3328736" cy="2221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1222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513796" cy="3110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dĺžnik 6"/>
          <p:cNvSpPr/>
          <p:nvPr/>
        </p:nvSpPr>
        <p:spPr>
          <a:xfrm>
            <a:off x="6096000" y="4927601"/>
            <a:ext cx="56233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ighlight>
                  <a:srgbClr val="FFFF00"/>
                </a:highlight>
              </a:rPr>
              <a:t>25. marec 1942</a:t>
            </a:r>
          </a:p>
        </p:txBody>
      </p:sp>
      <p:pic>
        <p:nvPicPr>
          <p:cNvPr id="8" name="Obrázok 7" descr="116643-deportacie-sa-mohli-zacat-az-ked-slovenskych-zidov-z-nestandar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0"/>
            <a:ext cx="5905500" cy="5062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ázok 8" descr="Deportacie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86525"/>
            <a:ext cx="4058653" cy="2164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ok 9" descr="holo2_r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278" y="2470484"/>
            <a:ext cx="3046328" cy="243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3FBE15F6-E898-4A5E-9873-2037DF4024D9}"/>
              </a:ext>
            </a:extLst>
          </p:cNvPr>
          <p:cNvSpPr txBox="1"/>
          <p:nvPr/>
        </p:nvSpPr>
        <p:spPr>
          <a:xfrm>
            <a:off x="384313" y="0"/>
            <a:ext cx="1142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Deportácie Židov zo Slovenska vo vagónoch pre dobytok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217DFD-438C-42B9-9B9B-87FA1531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483163" cy="4743730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Cieľom deportácií boli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nacistické vyhladzovacie tábory</a:t>
            </a:r>
          </a:p>
          <a:p>
            <a:pPr>
              <a:spcBef>
                <a:spcPts val="600"/>
              </a:spcBef>
            </a:pP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mája 1942- Až keď boli vysťahované 2/3 Židov bol prijatý zákon </a:t>
            </a:r>
            <a:endParaRPr lang="sk-SK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vysťahovaní Židov.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Deportácie trvali do októbra 1942</a:t>
            </a:r>
          </a:p>
          <a:p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Medzi obdobím 25. marca a 20 októbra 1942 bolo 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celkovo deportovaných takýmto spôsobom 57 628 Židov</a:t>
            </a:r>
            <a:r>
              <a:rPr lang="sk-SK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Obrázok 3" descr="DSC_4663.JPG">
            <a:extLst>
              <a:ext uri="{FF2B5EF4-FFF2-40B4-BE49-F238E27FC236}">
                <a16:creationId xmlns:a16="http://schemas.microsoft.com/office/drawing/2014/main" id="{B2F7219D-DF3E-4491-A47D-0A8445B2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3" y="2474259"/>
            <a:ext cx="12052548" cy="370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FB5E76BD-E8E2-436B-B032-0A02093A43D9}"/>
              </a:ext>
            </a:extLst>
          </p:cNvPr>
          <p:cNvSpPr txBox="1"/>
          <p:nvPr/>
        </p:nvSpPr>
        <p:spPr>
          <a:xfrm>
            <a:off x="583096" y="6175513"/>
            <a:ext cx="11197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Počas okupácie Slovenska nemeckou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armádou</a:t>
            </a:r>
          </a:p>
          <a:p>
            <a:pPr algn="ctr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roku 1944 bolo zo Slovenska 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deportovaných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ďalších 13 500 Židov. </a:t>
            </a:r>
          </a:p>
        </p:txBody>
      </p:sp>
    </p:spTree>
    <p:extLst>
      <p:ext uri="{BB962C8B-B14F-4D97-AF65-F5344CB8AC3E}">
        <p14:creationId xmlns:p14="http://schemas.microsoft.com/office/powerpoint/2010/main" val="324131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593BEB5-E9F6-4089-AEDA-2084DFC96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34" r="15515" b="4"/>
          <a:stretch/>
        </p:blipFill>
        <p:spPr>
          <a:xfrm>
            <a:off x="5422173" y="2524080"/>
            <a:ext cx="6769827" cy="4333920"/>
          </a:xfrm>
          <a:custGeom>
            <a:avLst/>
            <a:gdLst>
              <a:gd name="connsiteX0" fmla="*/ 398252 w 3030396"/>
              <a:gd name="connsiteY0" fmla="*/ 0 h 2618834"/>
              <a:gd name="connsiteX1" fmla="*/ 1887012 w 3030396"/>
              <a:gd name="connsiteY1" fmla="*/ 0 h 2618834"/>
              <a:gd name="connsiteX2" fmla="*/ 1887012 w 3030396"/>
              <a:gd name="connsiteY2" fmla="*/ 1 h 2618834"/>
              <a:gd name="connsiteX3" fmla="*/ 3030396 w 3030396"/>
              <a:gd name="connsiteY3" fmla="*/ 1 h 2618834"/>
              <a:gd name="connsiteX4" fmla="*/ 2639222 w 3030396"/>
              <a:gd name="connsiteY4" fmla="*/ 2618834 h 2618834"/>
              <a:gd name="connsiteX5" fmla="*/ 0 w 3030396"/>
              <a:gd name="connsiteY5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AEAB392-DEED-45DA-B3DC-561FA37FB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8" r="9936" b="2"/>
          <a:stretch/>
        </p:blipFill>
        <p:spPr>
          <a:xfrm>
            <a:off x="6858000" y="-53462"/>
            <a:ext cx="5451107" cy="2955692"/>
          </a:xfrm>
          <a:custGeom>
            <a:avLst/>
            <a:gdLst>
              <a:gd name="connsiteX0" fmla="*/ 389438 w 3038117"/>
              <a:gd name="connsiteY0" fmla="*/ 0 h 2618834"/>
              <a:gd name="connsiteX1" fmla="*/ 3038117 w 3038117"/>
              <a:gd name="connsiteY1" fmla="*/ 0 h 2618834"/>
              <a:gd name="connsiteX2" fmla="*/ 2639865 w 3038117"/>
              <a:gd name="connsiteY2" fmla="*/ 2618834 h 2618834"/>
              <a:gd name="connsiteX3" fmla="*/ 0 w 3038117"/>
              <a:gd name="connsiteY3" fmla="*/ 2618834 h 261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5BA25E7-16F7-484B-A191-3E8CD139A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29" b="3"/>
          <a:stretch/>
        </p:blipFill>
        <p:spPr>
          <a:xfrm>
            <a:off x="1" y="2618834"/>
            <a:ext cx="6322422" cy="4239166"/>
          </a:xfrm>
          <a:custGeom>
            <a:avLst/>
            <a:gdLst>
              <a:gd name="connsiteX0" fmla="*/ 440944 w 5717617"/>
              <a:gd name="connsiteY0" fmla="*/ 0 h 4239166"/>
              <a:gd name="connsiteX1" fmla="*/ 5717617 w 5717617"/>
              <a:gd name="connsiteY1" fmla="*/ 0 h 4239166"/>
              <a:gd name="connsiteX2" fmla="*/ 5084413 w 5717617"/>
              <a:gd name="connsiteY2" fmla="*/ 4239166 h 4239166"/>
              <a:gd name="connsiteX3" fmla="*/ 0 w 5717617"/>
              <a:gd name="connsiteY3" fmla="*/ 4239166 h 4239166"/>
              <a:gd name="connsiteX4" fmla="*/ 0 w 5717617"/>
              <a:gd name="connsiteY4" fmla="*/ 2965186 h 423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7299093E-CBFD-4EBA-8925-69B10F09EDDF}"/>
              </a:ext>
            </a:extLst>
          </p:cNvPr>
          <p:cNvSpPr txBox="1"/>
          <p:nvPr/>
        </p:nvSpPr>
        <p:spPr>
          <a:xfrm>
            <a:off x="842597" y="209006"/>
            <a:ext cx="6582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Pracovne tábory na Slovensku : Nováky, Sereď, Vyhne 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-lacná pracovná sila, vyrábal sa nedostatkový tovar</a:t>
            </a:r>
          </a:p>
          <a:p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Nováky- krajčírska dielňa</a:t>
            </a:r>
          </a:p>
          <a:p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Sereď- nábytok, betonárska výroba...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F33F9FA-D425-447D-9D33-6FCCEDC13A65}"/>
              </a:ext>
            </a:extLst>
          </p:cNvPr>
          <p:cNvSpPr txBox="1"/>
          <p:nvPr/>
        </p:nvSpPr>
        <p:spPr>
          <a:xfrm>
            <a:off x="7545549" y="2982432"/>
            <a:ext cx="361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Tábor v Novákoch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A379152-C6EA-4C9C-89C3-00938E723FAD}"/>
              </a:ext>
            </a:extLst>
          </p:cNvPr>
          <p:cNvSpPr txBox="1"/>
          <p:nvPr/>
        </p:nvSpPr>
        <p:spPr>
          <a:xfrm>
            <a:off x="8267865" y="-8467"/>
            <a:ext cx="380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Tábor v Seredi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E469183-ACFB-474D-B4BC-C2BD1F9D7FA3}"/>
              </a:ext>
            </a:extLst>
          </p:cNvPr>
          <p:cNvSpPr txBox="1"/>
          <p:nvPr/>
        </p:nvSpPr>
        <p:spPr>
          <a:xfrm>
            <a:off x="1935689" y="2671397"/>
            <a:ext cx="47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Krajčírska dielna </a:t>
            </a:r>
          </a:p>
        </p:txBody>
      </p:sp>
    </p:spTree>
    <p:extLst>
      <p:ext uri="{BB962C8B-B14F-4D97-AF65-F5344CB8AC3E}">
        <p14:creationId xmlns:p14="http://schemas.microsoft.com/office/powerpoint/2010/main" val="146721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734D2-4A56-4DD6-B024-15BA88BF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CDF7FA94-14F9-492B-B48D-0C465E1DF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2" y="1945017"/>
            <a:ext cx="6605690" cy="4912983"/>
          </a:xfrm>
        </p:spPr>
      </p:pic>
      <p:pic>
        <p:nvPicPr>
          <p:cNvPr id="6" name="Picture 2" descr="http://peter.rudzan.com/wp-content/uploads/osviencim.transport.jpg">
            <a:extLst>
              <a:ext uri="{FF2B5EF4-FFF2-40B4-BE49-F238E27FC236}">
                <a16:creationId xmlns:a16="http://schemas.microsoft.com/office/drawing/2014/main" id="{8AD7FE6D-AD34-4A52-B7E8-A75027FC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-718843"/>
            <a:ext cx="6810233" cy="3380384"/>
          </a:xfrm>
          <a:prstGeom prst="rect">
            <a:avLst/>
          </a:prstGeom>
          <a:noFill/>
        </p:spPr>
      </p:pic>
      <p:pic>
        <p:nvPicPr>
          <p:cNvPr id="8" name="Picture 2" descr="http://2.bp.blogspot.com/_n6Ubic1-cYQ/TJkd8GpabcI/AAAAAAAAAOA/1JvtHS8YsoA/s1600/zyklonB%3D.jpg">
            <a:extLst>
              <a:ext uri="{FF2B5EF4-FFF2-40B4-BE49-F238E27FC236}">
                <a16:creationId xmlns:a16="http://schemas.microsoft.com/office/drawing/2014/main" id="{F9323A4C-1D48-4A6B-AD68-315C9273F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812" y="2202201"/>
            <a:ext cx="5532067" cy="4655799"/>
          </a:xfrm>
          <a:prstGeom prst="rect">
            <a:avLst/>
          </a:prstGeom>
          <a:noFill/>
        </p:spPr>
      </p:pic>
      <p:pic>
        <p:nvPicPr>
          <p:cNvPr id="10" name="Picture 6" descr="Hrdina, ktorý sa dostal do Osvien&amp;ccaron;imu">
            <a:extLst>
              <a:ext uri="{FF2B5EF4-FFF2-40B4-BE49-F238E27FC236}">
                <a16:creationId xmlns:a16="http://schemas.microsoft.com/office/drawing/2014/main" id="{9828774E-F7B5-4FD8-AE10-4F18FB42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r="467" b="5412"/>
          <a:stretch>
            <a:fillRect/>
          </a:stretch>
        </p:blipFill>
        <p:spPr bwMode="auto">
          <a:xfrm>
            <a:off x="6659933" y="0"/>
            <a:ext cx="5532067" cy="3380384"/>
          </a:xfrm>
          <a:prstGeom prst="rect">
            <a:avLst/>
          </a:prstGeom>
          <a:noFill/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F324DB83-66FD-4825-A8A1-DD0AFBA4B468}"/>
              </a:ext>
            </a:extLst>
          </p:cNvPr>
          <p:cNvSpPr txBox="1"/>
          <p:nvPr/>
        </p:nvSpPr>
        <p:spPr>
          <a:xfrm>
            <a:off x="1623909" y="5909709"/>
            <a:ext cx="503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Plynová komora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4D898CF-88D5-4D50-AC8E-B82C207D09F5}"/>
              </a:ext>
            </a:extLst>
          </p:cNvPr>
          <p:cNvSpPr txBox="1"/>
          <p:nvPr/>
        </p:nvSpPr>
        <p:spPr>
          <a:xfrm>
            <a:off x="9244978" y="6029739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Cyklon</a:t>
            </a:r>
            <a:r>
              <a:rPr lang="sk-SK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B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D30B7521-54FC-4F83-BAD6-3CBA5772AC7C}"/>
              </a:ext>
            </a:extLst>
          </p:cNvPr>
          <p:cNvSpPr txBox="1"/>
          <p:nvPr/>
        </p:nvSpPr>
        <p:spPr>
          <a:xfrm>
            <a:off x="8415130" y="2812189"/>
            <a:ext cx="374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Postele pre väzňov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55B3323-1656-4BDC-9B43-A854A713A94A}"/>
              </a:ext>
            </a:extLst>
          </p:cNvPr>
          <p:cNvSpPr txBox="1"/>
          <p:nvPr/>
        </p:nvSpPr>
        <p:spPr>
          <a:xfrm>
            <a:off x="4850296" y="-79413"/>
            <a:ext cx="490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Osvienčim</a:t>
            </a:r>
          </a:p>
        </p:txBody>
      </p:sp>
    </p:spTree>
    <p:extLst>
      <p:ext uri="{BB962C8B-B14F-4D97-AF65-F5344CB8AC3E}">
        <p14:creationId xmlns:p14="http://schemas.microsoft.com/office/powerpoint/2010/main" val="92977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9C361-BC81-40F8-B918-6C725D2D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www.gymza.sk/gymza/akcie/12_Osvien%C4%8Dim/DSC_0785.jpg">
            <a:extLst>
              <a:ext uri="{FF2B5EF4-FFF2-40B4-BE49-F238E27FC236}">
                <a16:creationId xmlns:a16="http://schemas.microsoft.com/office/drawing/2014/main" id="{79D4DD36-228D-426E-A6F8-B73F29C3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" y="0"/>
            <a:ext cx="5956774" cy="3997738"/>
          </a:xfrm>
          <a:prstGeom prst="rect">
            <a:avLst/>
          </a:prstGeom>
          <a:noFill/>
        </p:spPr>
      </p:pic>
      <p:pic>
        <p:nvPicPr>
          <p:cNvPr id="5" name="Picture 2" descr="http://www.vadehistoria.com/fotos/Auschwitz_sonderkommando01.jpg">
            <a:extLst>
              <a:ext uri="{FF2B5EF4-FFF2-40B4-BE49-F238E27FC236}">
                <a16:creationId xmlns:a16="http://schemas.microsoft.com/office/drawing/2014/main" id="{1FB398DC-AD55-4EBE-8165-354C38CF5A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072" y="0"/>
            <a:ext cx="6227928" cy="4151952"/>
          </a:xfrm>
          <a:prstGeom prst="rect">
            <a:avLst/>
          </a:prstGeom>
          <a:noFill/>
        </p:spPr>
      </p:pic>
      <p:pic>
        <p:nvPicPr>
          <p:cNvPr id="6" name="Picture 2" descr="Súbor:Sonderkommando.PNG">
            <a:extLst>
              <a:ext uri="{FF2B5EF4-FFF2-40B4-BE49-F238E27FC236}">
                <a16:creationId xmlns:a16="http://schemas.microsoft.com/office/drawing/2014/main" id="{1BF05623-E9F8-4F70-A26B-B7A37D58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1856" y="3429000"/>
            <a:ext cx="6457307" cy="3429000"/>
          </a:xfrm>
          <a:prstGeom prst="rect">
            <a:avLst/>
          </a:prstGeom>
          <a:noFill/>
        </p:spPr>
      </p:pic>
      <p:pic>
        <p:nvPicPr>
          <p:cNvPr id="7" name="Picture 4" descr="Topanky.jpg">
            <a:extLst>
              <a:ext uri="{FF2B5EF4-FFF2-40B4-BE49-F238E27FC236}">
                <a16:creationId xmlns:a16="http://schemas.microsoft.com/office/drawing/2014/main" id="{FE346D9F-6921-4055-B4E8-C45ED102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5451" y="3429000"/>
            <a:ext cx="5746549" cy="3429000"/>
          </a:xfrm>
          <a:prstGeom prst="rect">
            <a:avLst/>
          </a:prstGeom>
          <a:noFill/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C5C98807-8F02-48DB-8574-7C6DD28B07A6}"/>
              </a:ext>
            </a:extLst>
          </p:cNvPr>
          <p:cNvSpPr txBox="1"/>
          <p:nvPr/>
        </p:nvSpPr>
        <p:spPr>
          <a:xfrm>
            <a:off x="7341704" y="32467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47717F0-EAA2-445E-B820-0A320B81AD08}"/>
              </a:ext>
            </a:extLst>
          </p:cNvPr>
          <p:cNvSpPr txBox="1"/>
          <p:nvPr/>
        </p:nvSpPr>
        <p:spPr>
          <a:xfrm>
            <a:off x="6464605" y="3569589"/>
            <a:ext cx="572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Topánky, ktoré ostali po väzňoch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E6FDB6E-00C2-4F97-A377-0B5805299BA2}"/>
              </a:ext>
            </a:extLst>
          </p:cNvPr>
          <p:cNvSpPr txBox="1"/>
          <p:nvPr/>
        </p:nvSpPr>
        <p:spPr>
          <a:xfrm>
            <a:off x="450574" y="3429000"/>
            <a:ext cx="490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Drvička kostí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4A2EF681-314E-4AA0-82E4-F6816873E8AC}"/>
              </a:ext>
            </a:extLst>
          </p:cNvPr>
          <p:cNvSpPr txBox="1"/>
          <p:nvPr/>
        </p:nvSpPr>
        <p:spPr>
          <a:xfrm>
            <a:off x="291548" y="25473"/>
            <a:ext cx="1125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Pece </a:t>
            </a:r>
            <a:r>
              <a:rPr lang="sk-SK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krematóriu, v ktorom spaľovali mŕtve 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telá     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634701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0070C0"/>
      </a:accent1>
      <a:accent2>
        <a:srgbClr val="FF0000"/>
      </a:accent2>
      <a:accent3>
        <a:srgbClr val="FFFFFF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303</Words>
  <Application>Microsoft Office PowerPoint</Application>
  <PresentationFormat>Širokouhlá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Trebuchet MS</vt:lpstr>
      <vt:lpstr>Wingdings 3</vt:lpstr>
      <vt:lpstr>Fazeta</vt:lpstr>
      <vt:lpstr>Aký bol Slovenský štát?</vt:lpstr>
      <vt:lpstr>Politický systém v Slovenskom štáte</vt:lpstr>
      <vt:lpstr>Dve krídla v HSĽS</vt:lpstr>
      <vt:lpstr>Židovský kódex z 9. septembra 1941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Aký bol Slovenský štát</dc:title>
  <dc:creator>Tomáš Takáč</dc:creator>
  <cp:lastModifiedBy>HP</cp:lastModifiedBy>
  <cp:revision>5</cp:revision>
  <dcterms:created xsi:type="dcterms:W3CDTF">2021-01-14T08:47:45Z</dcterms:created>
  <dcterms:modified xsi:type="dcterms:W3CDTF">2021-02-05T13:09:41Z</dcterms:modified>
</cp:coreProperties>
</file>