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45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63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17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7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112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9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7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08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06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63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47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9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40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716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A4066C-D3F1-4688-B981-19639A871477}" type="datetimeFigureOut">
              <a:rPr lang="sk-SK" smtClean="0"/>
              <a:t>19.02.2021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59B23F-E82B-414B-B701-A5239B4A07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782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1495995"/>
            <a:ext cx="6815669" cy="1950592"/>
          </a:xfrm>
        </p:spPr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Objavitelia </a:t>
            </a:r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objavovaní</a:t>
            </a:r>
            <a:endParaRPr lang="sk-SK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5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Machu </a:t>
            </a:r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Picchu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zlatá soška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38990"/>
            <a:ext cx="5937628" cy="331787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71" y="2538989"/>
            <a:ext cx="3320473" cy="33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Dobyvačné výpravy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5631"/>
            <a:ext cx="9601196" cy="33996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prvých objavoch sa začali dobyvačné výpravy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najväčšími dobyvateľmi boli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Španieli a Portugalci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Hernán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Cortés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dobyl ríšu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Aztékov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dnešnom Mexiku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Fransisco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Pizaro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dobyl ríšu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Inkov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dnešnom Peru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obidvom k víťazstvu dopomohli </a:t>
            </a:r>
            <a:r>
              <a:rPr lang="sk-SK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vyspelejšie zbrane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choroby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ktoré priviezli so sebou z Európy, s ktorými sa obyvatelia Južnej Ameriky stretli prvýkrát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4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Cortés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Aztékovia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71" y="2561981"/>
            <a:ext cx="2914595" cy="343241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05" y="2561981"/>
            <a:ext cx="4569114" cy="34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Pizaro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Inkovia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1" y="2544570"/>
            <a:ext cx="2364509" cy="360708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2544570"/>
            <a:ext cx="6206836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Kolonizácia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92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storočie je začiatkom kolonializmu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dobyté územia – kolónie si získavalo viacero európskych štátov, z nich sa najväčšími koloniálnymi mocnosťami stali: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Španielsko, Portugalsko, Veľká Británia a Holandsko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kolóniách zavádzali vlastnú kultúru, domorodcov si podrobili (tých, ktorí sa nechceli podvoliť, zabili)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 väčšine prípadov dobyvateľom išlo o bohatstvo, ktoré nové územia ponúkali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9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sa dovážalo?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Afrika – černošskí otroci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Ázia – korenie, hodváb, pušný prach, luxusný tovar, čaj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 – zlato, striebro, rôzne plodiny (zemiaky, paradajky, kukurica, kakao, vanilka, trstinový cukor, tabak), ovocie (ananás, citrusové plody), bavlna, káva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5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Aztékovia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žili na území dnešného Mexika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hlavným mestom bol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Tenochtitlan</a:t>
            </a: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 veľmi vyspelú kultúru aj architektúru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uctievali Slnko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rámci náboženských obradov častokrát obetovali bohom ľudí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8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Tenochtitlan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ľudské obety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40590"/>
            <a:ext cx="5087408" cy="331787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05" y="2640590"/>
            <a:ext cx="3155950" cy="33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Inkovia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žili na území dnešného Peru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 ich krajiny bolo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Cusco</a:t>
            </a:r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 vyspelú kultúru aj architektúru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 vytvorené aj písmo – vo forme uzlíkov na šnúrke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hlavným bohom bolo pre nich tiež Slnko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celej Amerike práve Inkovia domestikovali najviac druhov zvierat a plodín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 veľa zlata (čo prišlo vhod európskym dobyvateľom)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7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274</Words>
  <Application>Microsoft Office PowerPoint</Application>
  <PresentationFormat>Širokouhlá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Organický motív</vt:lpstr>
      <vt:lpstr>Objavitelia  a objavovaní</vt:lpstr>
      <vt:lpstr>Dobyvačné výpravy</vt:lpstr>
      <vt:lpstr>Cortés a Aztékovia</vt:lpstr>
      <vt:lpstr>Pizaro a Inkovia</vt:lpstr>
      <vt:lpstr>Kolonizácia</vt:lpstr>
      <vt:lpstr>Čo sa dovážalo?</vt:lpstr>
      <vt:lpstr>Aztékovia</vt:lpstr>
      <vt:lpstr>Tenochtitlan, ľudské obety</vt:lpstr>
      <vt:lpstr>Inkovia</vt:lpstr>
      <vt:lpstr>Machu Picchu a zlatá soška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Objavitelia a objavovaní</dc:title>
  <dc:creator>User</dc:creator>
  <cp:lastModifiedBy>HP</cp:lastModifiedBy>
  <cp:revision>7</cp:revision>
  <dcterms:created xsi:type="dcterms:W3CDTF">2021-02-15T08:40:28Z</dcterms:created>
  <dcterms:modified xsi:type="dcterms:W3CDTF">2021-02-19T13:19:28Z</dcterms:modified>
</cp:coreProperties>
</file>