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6725B-AE88-41D2-A608-309F49B8D43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</dgm:pt>
    <dgm:pt modelId="{40AD3532-5EBD-41DB-A6C7-CE1CF7F1D3E8}">
      <dgm:prSet phldrT="[Text]"/>
      <dgm:spPr/>
      <dgm:t>
        <a:bodyPr/>
        <a:lstStyle/>
        <a:p>
          <a:r>
            <a:rPr lang="sk-SK" dirty="0" err="1" smtClean="0"/>
            <a:t>kA</a:t>
          </a:r>
          <a:endParaRPr lang="sk-SK" dirty="0"/>
        </a:p>
      </dgm:t>
    </dgm:pt>
    <dgm:pt modelId="{6ED83065-9834-4A6C-840A-FE506E16F437}" type="parTrans" cxnId="{C08E0C79-0167-441D-96C3-F33CA7289221}">
      <dgm:prSet/>
      <dgm:spPr/>
      <dgm:t>
        <a:bodyPr/>
        <a:lstStyle/>
        <a:p>
          <a:endParaRPr lang="sk-SK"/>
        </a:p>
      </dgm:t>
    </dgm:pt>
    <dgm:pt modelId="{C96413A1-2C0A-428B-AF97-8587D95ACBDF}" type="sibTrans" cxnId="{C08E0C79-0167-441D-96C3-F33CA7289221}">
      <dgm:prSet/>
      <dgm:spPr/>
      <dgm:t>
        <a:bodyPr/>
        <a:lstStyle/>
        <a:p>
          <a:endParaRPr lang="sk-SK"/>
        </a:p>
      </dgm:t>
    </dgm:pt>
    <dgm:pt modelId="{4394DF73-7B12-4727-8F92-FCB983B6E1AE}">
      <dgm:prSet phldrT="[Text]"/>
      <dgm:spPr/>
      <dgm:t>
        <a:bodyPr/>
        <a:lstStyle/>
        <a:p>
          <a:r>
            <a:rPr lang="sk-SK" dirty="0" smtClean="0"/>
            <a:t>A</a:t>
          </a:r>
          <a:endParaRPr lang="sk-SK" dirty="0"/>
        </a:p>
      </dgm:t>
    </dgm:pt>
    <dgm:pt modelId="{327FD6C0-8909-4F75-974B-1B41424F65D3}" type="parTrans" cxnId="{A8AEEF8B-0FBF-495C-94D3-E2B5EEFF2C49}">
      <dgm:prSet/>
      <dgm:spPr/>
      <dgm:t>
        <a:bodyPr/>
        <a:lstStyle/>
        <a:p>
          <a:endParaRPr lang="sk-SK"/>
        </a:p>
      </dgm:t>
    </dgm:pt>
    <dgm:pt modelId="{5EE66368-53D9-4348-BBD4-42C6D655C36D}" type="sibTrans" cxnId="{A8AEEF8B-0FBF-495C-94D3-E2B5EEFF2C49}">
      <dgm:prSet/>
      <dgm:spPr/>
      <dgm:t>
        <a:bodyPr/>
        <a:lstStyle/>
        <a:p>
          <a:endParaRPr lang="sk-SK"/>
        </a:p>
      </dgm:t>
    </dgm:pt>
    <dgm:pt modelId="{33A4CB0A-EED1-417F-B80B-4F30E0E10C0C}">
      <dgm:prSet phldrT="[Text]"/>
      <dgm:spPr/>
      <dgm:t>
        <a:bodyPr/>
        <a:lstStyle/>
        <a:p>
          <a:r>
            <a:rPr lang="sk-SK" dirty="0" err="1" smtClean="0"/>
            <a:t>mA</a:t>
          </a:r>
          <a:endParaRPr lang="sk-SK" dirty="0"/>
        </a:p>
      </dgm:t>
    </dgm:pt>
    <dgm:pt modelId="{026E0303-4015-4CCD-97C8-04BB8CED1805}" type="parTrans" cxnId="{53FEAE13-B959-49BF-9730-A6DDAC77E2A6}">
      <dgm:prSet/>
      <dgm:spPr/>
      <dgm:t>
        <a:bodyPr/>
        <a:lstStyle/>
        <a:p>
          <a:endParaRPr lang="sk-SK"/>
        </a:p>
      </dgm:t>
    </dgm:pt>
    <dgm:pt modelId="{2489A0A4-DD1B-46B7-A2A3-D81792C8CA25}" type="sibTrans" cxnId="{53FEAE13-B959-49BF-9730-A6DDAC77E2A6}">
      <dgm:prSet/>
      <dgm:spPr/>
      <dgm:t>
        <a:bodyPr/>
        <a:lstStyle/>
        <a:p>
          <a:endParaRPr lang="sk-SK"/>
        </a:p>
      </dgm:t>
    </dgm:pt>
    <mc:AlternateContent xmlns:mc="http://schemas.openxmlformats.org/markup-compatibility/2006" xmlns:a14="http://schemas.microsoft.com/office/drawing/2010/main">
      <mc:Choice Requires="a14">
        <dgm:pt modelId="{9222706B-293F-4B46-ADB4-FB530C2B3DBC}">
          <dgm:prSet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sk-SK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𝜇</m:t>
                  </m:r>
                </m:oMath>
              </a14:m>
              <a:r>
                <a:rPr lang="sk-SK" dirty="0" smtClean="0"/>
                <a:t>A</a:t>
              </a:r>
              <a:endParaRPr lang="sk-SK" dirty="0"/>
            </a:p>
          </dgm:t>
        </dgm:pt>
      </mc:Choice>
      <mc:Fallback xmlns="">
        <dgm:pt modelId="{9222706B-293F-4B46-ADB4-FB530C2B3DBC}">
          <dgm:prSet/>
          <dgm:spPr/>
          <dgm:t>
            <a:bodyPr/>
            <a:lstStyle/>
            <a:p>
              <a:r>
                <a:rPr lang="sk-SK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𝜇</a:t>
              </a:r>
              <a:r>
                <a:rPr lang="sk-SK" dirty="0" smtClean="0"/>
                <a:t>A</a:t>
              </a:r>
              <a:endParaRPr lang="sk-SK" dirty="0"/>
            </a:p>
          </dgm:t>
        </dgm:pt>
      </mc:Fallback>
    </mc:AlternateContent>
    <dgm:pt modelId="{83013A2E-41A9-4BCC-9F57-D42D72190A21}" type="parTrans" cxnId="{31B34824-37D5-47F3-BF3B-CB8211B84441}">
      <dgm:prSet/>
      <dgm:spPr/>
      <dgm:t>
        <a:bodyPr/>
        <a:lstStyle/>
        <a:p>
          <a:endParaRPr lang="sk-SK"/>
        </a:p>
      </dgm:t>
    </dgm:pt>
    <dgm:pt modelId="{C3464A2A-A73C-49E0-9363-F9BD011FF375}" type="sibTrans" cxnId="{31B34824-37D5-47F3-BF3B-CB8211B84441}">
      <dgm:prSet/>
      <dgm:spPr/>
      <dgm:t>
        <a:bodyPr/>
        <a:lstStyle/>
        <a:p>
          <a:endParaRPr lang="sk-SK"/>
        </a:p>
      </dgm:t>
    </dgm:pt>
    <dgm:pt modelId="{A3A9B4B3-1C2F-4833-9FFA-22A20C1DFABF}" type="pres">
      <dgm:prSet presAssocID="{C016725B-AE88-41D2-A608-309F49B8D43F}" presName="rootnode" presStyleCnt="0">
        <dgm:presLayoutVars>
          <dgm:chMax/>
          <dgm:chPref/>
          <dgm:dir/>
          <dgm:animLvl val="lvl"/>
        </dgm:presLayoutVars>
      </dgm:prSet>
      <dgm:spPr/>
    </dgm:pt>
    <dgm:pt modelId="{EC3C510C-8F1C-41FA-A85D-E4455FCD2B9E}" type="pres">
      <dgm:prSet presAssocID="{40AD3532-5EBD-41DB-A6C7-CE1CF7F1D3E8}" presName="composite" presStyleCnt="0"/>
      <dgm:spPr/>
    </dgm:pt>
    <dgm:pt modelId="{A73AE9AA-DF06-4D78-BD5A-F76B4C8ED23E}" type="pres">
      <dgm:prSet presAssocID="{40AD3532-5EBD-41DB-A6C7-CE1CF7F1D3E8}" presName="bentUpArrow1" presStyleLbl="alignImgPlace1" presStyleIdx="0" presStyleCnt="3"/>
      <dgm:spPr/>
    </dgm:pt>
    <dgm:pt modelId="{C9B8446B-3319-481F-A2FF-6FC944CA943F}" type="pres">
      <dgm:prSet presAssocID="{40AD3532-5EBD-41DB-A6C7-CE1CF7F1D3E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272BD7F-E124-4EC2-A0C4-B7DAE87EDFF4}" type="pres">
      <dgm:prSet presAssocID="{40AD3532-5EBD-41DB-A6C7-CE1CF7F1D3E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2DC01F3-DC41-4BC4-A105-BAF65FDE502D}" type="pres">
      <dgm:prSet presAssocID="{C96413A1-2C0A-428B-AF97-8587D95ACBDF}" presName="sibTrans" presStyleCnt="0"/>
      <dgm:spPr/>
    </dgm:pt>
    <dgm:pt modelId="{84E50D99-FE98-43FD-9E4A-FB8055DFF992}" type="pres">
      <dgm:prSet presAssocID="{4394DF73-7B12-4727-8F92-FCB983B6E1AE}" presName="composite" presStyleCnt="0"/>
      <dgm:spPr/>
    </dgm:pt>
    <dgm:pt modelId="{22785B2A-4B8A-4FC9-A025-7D4CFC15AEC1}" type="pres">
      <dgm:prSet presAssocID="{4394DF73-7B12-4727-8F92-FCB983B6E1AE}" presName="bentUpArrow1" presStyleLbl="alignImgPlace1" presStyleIdx="1" presStyleCnt="3"/>
      <dgm:spPr/>
    </dgm:pt>
    <dgm:pt modelId="{D03037B4-00B5-4C1A-9463-5DEE31BA162B}" type="pres">
      <dgm:prSet presAssocID="{4394DF73-7B12-4727-8F92-FCB983B6E1A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C1DEE9B-E8ED-4CB3-B1E2-7FA263492A63}" type="pres">
      <dgm:prSet presAssocID="{4394DF73-7B12-4727-8F92-FCB983B6E1A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67DA627-1C4B-4219-94A1-2A1715A97BA4}" type="pres">
      <dgm:prSet presAssocID="{5EE66368-53D9-4348-BBD4-42C6D655C36D}" presName="sibTrans" presStyleCnt="0"/>
      <dgm:spPr/>
    </dgm:pt>
    <dgm:pt modelId="{DD86997A-C554-4D92-B862-99DF6EF664EE}" type="pres">
      <dgm:prSet presAssocID="{33A4CB0A-EED1-417F-B80B-4F30E0E10C0C}" presName="composite" presStyleCnt="0"/>
      <dgm:spPr/>
    </dgm:pt>
    <dgm:pt modelId="{87D27E94-6AEE-4E3F-B551-7CF887190186}" type="pres">
      <dgm:prSet presAssocID="{33A4CB0A-EED1-417F-B80B-4F30E0E10C0C}" presName="bentUpArrow1" presStyleLbl="alignImgPlace1" presStyleIdx="2" presStyleCnt="3"/>
      <dgm:spPr/>
    </dgm:pt>
    <dgm:pt modelId="{ECC1808D-6E6C-418B-9212-BAB5D073520D}" type="pres">
      <dgm:prSet presAssocID="{33A4CB0A-EED1-417F-B80B-4F30E0E10C0C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9EC3A54-09A2-461A-AE7B-77A6820E9371}" type="pres">
      <dgm:prSet presAssocID="{33A4CB0A-EED1-417F-B80B-4F30E0E10C0C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42E5943-091A-4ED5-B204-0D3260B36B31}" type="pres">
      <dgm:prSet presAssocID="{2489A0A4-DD1B-46B7-A2A3-D81792C8CA25}" presName="sibTrans" presStyleCnt="0"/>
      <dgm:spPr/>
    </dgm:pt>
    <dgm:pt modelId="{8FE29D05-E625-404F-8B4C-7DEE03EED0EB}" type="pres">
      <dgm:prSet presAssocID="{9222706B-293F-4B46-ADB4-FB530C2B3DBC}" presName="composite" presStyleCnt="0"/>
      <dgm:spPr/>
    </dgm:pt>
    <dgm:pt modelId="{7001219B-55D9-44C3-9D99-C4AA03D77308}" type="pres">
      <dgm:prSet presAssocID="{9222706B-293F-4B46-ADB4-FB530C2B3DB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1B34824-37D5-47F3-BF3B-CB8211B84441}" srcId="{C016725B-AE88-41D2-A608-309F49B8D43F}" destId="{9222706B-293F-4B46-ADB4-FB530C2B3DBC}" srcOrd="3" destOrd="0" parTransId="{83013A2E-41A9-4BCC-9F57-D42D72190A21}" sibTransId="{C3464A2A-A73C-49E0-9363-F9BD011FF375}"/>
    <dgm:cxn modelId="{A8AEEF8B-0FBF-495C-94D3-E2B5EEFF2C49}" srcId="{C016725B-AE88-41D2-A608-309F49B8D43F}" destId="{4394DF73-7B12-4727-8F92-FCB983B6E1AE}" srcOrd="1" destOrd="0" parTransId="{327FD6C0-8909-4F75-974B-1B41424F65D3}" sibTransId="{5EE66368-53D9-4348-BBD4-42C6D655C36D}"/>
    <dgm:cxn modelId="{F4B3D757-FDB8-4EDD-94DA-6F6BA724A0CF}" type="presOf" srcId="{4394DF73-7B12-4727-8F92-FCB983B6E1AE}" destId="{D03037B4-00B5-4C1A-9463-5DEE31BA162B}" srcOrd="0" destOrd="0" presId="urn:microsoft.com/office/officeart/2005/8/layout/StepDownProcess"/>
    <dgm:cxn modelId="{53FEAE13-B959-49BF-9730-A6DDAC77E2A6}" srcId="{C016725B-AE88-41D2-A608-309F49B8D43F}" destId="{33A4CB0A-EED1-417F-B80B-4F30E0E10C0C}" srcOrd="2" destOrd="0" parTransId="{026E0303-4015-4CCD-97C8-04BB8CED1805}" sibTransId="{2489A0A4-DD1B-46B7-A2A3-D81792C8CA25}"/>
    <dgm:cxn modelId="{D5A9ACEB-A514-4281-9E4F-0086C27E5557}" type="presOf" srcId="{9222706B-293F-4B46-ADB4-FB530C2B3DBC}" destId="{7001219B-55D9-44C3-9D99-C4AA03D77308}" srcOrd="0" destOrd="0" presId="urn:microsoft.com/office/officeart/2005/8/layout/StepDownProcess"/>
    <dgm:cxn modelId="{FF967215-EC5D-4672-8A8E-988D659ED2A8}" type="presOf" srcId="{40AD3532-5EBD-41DB-A6C7-CE1CF7F1D3E8}" destId="{C9B8446B-3319-481F-A2FF-6FC944CA943F}" srcOrd="0" destOrd="0" presId="urn:microsoft.com/office/officeart/2005/8/layout/StepDownProcess"/>
    <dgm:cxn modelId="{C08E0C79-0167-441D-96C3-F33CA7289221}" srcId="{C016725B-AE88-41D2-A608-309F49B8D43F}" destId="{40AD3532-5EBD-41DB-A6C7-CE1CF7F1D3E8}" srcOrd="0" destOrd="0" parTransId="{6ED83065-9834-4A6C-840A-FE506E16F437}" sibTransId="{C96413A1-2C0A-428B-AF97-8587D95ACBDF}"/>
    <dgm:cxn modelId="{D38DE26B-F890-4585-811D-35ABF450A56C}" type="presOf" srcId="{C016725B-AE88-41D2-A608-309F49B8D43F}" destId="{A3A9B4B3-1C2F-4833-9FFA-22A20C1DFABF}" srcOrd="0" destOrd="0" presId="urn:microsoft.com/office/officeart/2005/8/layout/StepDownProcess"/>
    <dgm:cxn modelId="{9043A4B3-1523-4B16-9D13-5B2D8C101E53}" type="presOf" srcId="{33A4CB0A-EED1-417F-B80B-4F30E0E10C0C}" destId="{ECC1808D-6E6C-418B-9212-BAB5D073520D}" srcOrd="0" destOrd="0" presId="urn:microsoft.com/office/officeart/2005/8/layout/StepDownProcess"/>
    <dgm:cxn modelId="{68ABF758-3FC6-4919-91AE-A442364E8963}" type="presParOf" srcId="{A3A9B4B3-1C2F-4833-9FFA-22A20C1DFABF}" destId="{EC3C510C-8F1C-41FA-A85D-E4455FCD2B9E}" srcOrd="0" destOrd="0" presId="urn:microsoft.com/office/officeart/2005/8/layout/StepDownProcess"/>
    <dgm:cxn modelId="{1CA76990-D0C0-46B5-9227-19B64F22860B}" type="presParOf" srcId="{EC3C510C-8F1C-41FA-A85D-E4455FCD2B9E}" destId="{A73AE9AA-DF06-4D78-BD5A-F76B4C8ED23E}" srcOrd="0" destOrd="0" presId="urn:microsoft.com/office/officeart/2005/8/layout/StepDownProcess"/>
    <dgm:cxn modelId="{070B88BC-2149-4016-B2E3-0CF01A13B573}" type="presParOf" srcId="{EC3C510C-8F1C-41FA-A85D-E4455FCD2B9E}" destId="{C9B8446B-3319-481F-A2FF-6FC944CA943F}" srcOrd="1" destOrd="0" presId="urn:microsoft.com/office/officeart/2005/8/layout/StepDownProcess"/>
    <dgm:cxn modelId="{A69C8F2D-8EC8-4419-947C-AFDDDAE785C4}" type="presParOf" srcId="{EC3C510C-8F1C-41FA-A85D-E4455FCD2B9E}" destId="{3272BD7F-E124-4EC2-A0C4-B7DAE87EDFF4}" srcOrd="2" destOrd="0" presId="urn:microsoft.com/office/officeart/2005/8/layout/StepDownProcess"/>
    <dgm:cxn modelId="{DD381D03-9BE3-480D-8634-6DB3AFB19B2B}" type="presParOf" srcId="{A3A9B4B3-1C2F-4833-9FFA-22A20C1DFABF}" destId="{A2DC01F3-DC41-4BC4-A105-BAF65FDE502D}" srcOrd="1" destOrd="0" presId="urn:microsoft.com/office/officeart/2005/8/layout/StepDownProcess"/>
    <dgm:cxn modelId="{D4FFE446-4E6E-488B-B824-1511FCB6B90A}" type="presParOf" srcId="{A3A9B4B3-1C2F-4833-9FFA-22A20C1DFABF}" destId="{84E50D99-FE98-43FD-9E4A-FB8055DFF992}" srcOrd="2" destOrd="0" presId="urn:microsoft.com/office/officeart/2005/8/layout/StepDownProcess"/>
    <dgm:cxn modelId="{BC234777-BA88-4848-9A3F-5CD6B69096B0}" type="presParOf" srcId="{84E50D99-FE98-43FD-9E4A-FB8055DFF992}" destId="{22785B2A-4B8A-4FC9-A025-7D4CFC15AEC1}" srcOrd="0" destOrd="0" presId="urn:microsoft.com/office/officeart/2005/8/layout/StepDownProcess"/>
    <dgm:cxn modelId="{040CEC8F-AA19-4DA4-B55A-7DB1AE47DCD2}" type="presParOf" srcId="{84E50D99-FE98-43FD-9E4A-FB8055DFF992}" destId="{D03037B4-00B5-4C1A-9463-5DEE31BA162B}" srcOrd="1" destOrd="0" presId="urn:microsoft.com/office/officeart/2005/8/layout/StepDownProcess"/>
    <dgm:cxn modelId="{265E5E27-E609-4230-8D61-662969BBC4E7}" type="presParOf" srcId="{84E50D99-FE98-43FD-9E4A-FB8055DFF992}" destId="{AC1DEE9B-E8ED-4CB3-B1E2-7FA263492A63}" srcOrd="2" destOrd="0" presId="urn:microsoft.com/office/officeart/2005/8/layout/StepDownProcess"/>
    <dgm:cxn modelId="{0F83133A-1886-4E21-9A42-D80A581F4091}" type="presParOf" srcId="{A3A9B4B3-1C2F-4833-9FFA-22A20C1DFABF}" destId="{867DA627-1C4B-4219-94A1-2A1715A97BA4}" srcOrd="3" destOrd="0" presId="urn:microsoft.com/office/officeart/2005/8/layout/StepDownProcess"/>
    <dgm:cxn modelId="{F1C06FE1-70FB-4958-9317-123623B5CF0F}" type="presParOf" srcId="{A3A9B4B3-1C2F-4833-9FFA-22A20C1DFABF}" destId="{DD86997A-C554-4D92-B862-99DF6EF664EE}" srcOrd="4" destOrd="0" presId="urn:microsoft.com/office/officeart/2005/8/layout/StepDownProcess"/>
    <dgm:cxn modelId="{C911965B-8E44-4F49-B145-5DAA229F17F9}" type="presParOf" srcId="{DD86997A-C554-4D92-B862-99DF6EF664EE}" destId="{87D27E94-6AEE-4E3F-B551-7CF887190186}" srcOrd="0" destOrd="0" presId="urn:microsoft.com/office/officeart/2005/8/layout/StepDownProcess"/>
    <dgm:cxn modelId="{8A23BCBD-DBC6-4060-8DAC-12098960DDA9}" type="presParOf" srcId="{DD86997A-C554-4D92-B862-99DF6EF664EE}" destId="{ECC1808D-6E6C-418B-9212-BAB5D073520D}" srcOrd="1" destOrd="0" presId="urn:microsoft.com/office/officeart/2005/8/layout/StepDownProcess"/>
    <dgm:cxn modelId="{83351ABB-B7BD-4718-93AD-27C966202C6A}" type="presParOf" srcId="{DD86997A-C554-4D92-B862-99DF6EF664EE}" destId="{39EC3A54-09A2-461A-AE7B-77A6820E9371}" srcOrd="2" destOrd="0" presId="urn:microsoft.com/office/officeart/2005/8/layout/StepDownProcess"/>
    <dgm:cxn modelId="{FD09B200-0774-46DD-89B1-C469E0CC91C6}" type="presParOf" srcId="{A3A9B4B3-1C2F-4833-9FFA-22A20C1DFABF}" destId="{342E5943-091A-4ED5-B204-0D3260B36B31}" srcOrd="5" destOrd="0" presId="urn:microsoft.com/office/officeart/2005/8/layout/StepDownProcess"/>
    <dgm:cxn modelId="{C9836634-41BB-4BC0-974F-EB8581E06209}" type="presParOf" srcId="{A3A9B4B3-1C2F-4833-9FFA-22A20C1DFABF}" destId="{8FE29D05-E625-404F-8B4C-7DEE03EED0EB}" srcOrd="6" destOrd="0" presId="urn:microsoft.com/office/officeart/2005/8/layout/StepDownProcess"/>
    <dgm:cxn modelId="{51D68C66-2F08-49E2-883A-A516B68FB682}" type="presParOf" srcId="{8FE29D05-E625-404F-8B4C-7DEE03EED0EB}" destId="{7001219B-55D9-44C3-9D99-C4AA03D7730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6725B-AE88-41D2-A608-309F49B8D43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</dgm:pt>
    <dgm:pt modelId="{40AD3532-5EBD-41DB-A6C7-CE1CF7F1D3E8}">
      <dgm:prSet phldrT="[Text]"/>
      <dgm:spPr/>
      <dgm:t>
        <a:bodyPr/>
        <a:lstStyle/>
        <a:p>
          <a:r>
            <a:rPr lang="sk-SK" dirty="0" err="1" smtClean="0"/>
            <a:t>kA</a:t>
          </a:r>
          <a:endParaRPr lang="sk-SK" dirty="0"/>
        </a:p>
      </dgm:t>
    </dgm:pt>
    <dgm:pt modelId="{6ED83065-9834-4A6C-840A-FE506E16F437}" type="parTrans" cxnId="{C08E0C79-0167-441D-96C3-F33CA7289221}">
      <dgm:prSet/>
      <dgm:spPr/>
      <dgm:t>
        <a:bodyPr/>
        <a:lstStyle/>
        <a:p>
          <a:endParaRPr lang="sk-SK"/>
        </a:p>
      </dgm:t>
    </dgm:pt>
    <dgm:pt modelId="{C96413A1-2C0A-428B-AF97-8587D95ACBDF}" type="sibTrans" cxnId="{C08E0C79-0167-441D-96C3-F33CA7289221}">
      <dgm:prSet/>
      <dgm:spPr/>
    </dgm:pt>
    <dgm:pt modelId="{4394DF73-7B12-4727-8F92-FCB983B6E1AE}">
      <dgm:prSet phldrT="[Text]"/>
      <dgm:spPr/>
      <dgm:t>
        <a:bodyPr/>
        <a:lstStyle/>
        <a:p>
          <a:r>
            <a:rPr lang="sk-SK" dirty="0" smtClean="0"/>
            <a:t>A</a:t>
          </a:r>
          <a:endParaRPr lang="sk-SK" dirty="0"/>
        </a:p>
      </dgm:t>
    </dgm:pt>
    <dgm:pt modelId="{327FD6C0-8909-4F75-974B-1B41424F65D3}" type="parTrans" cxnId="{A8AEEF8B-0FBF-495C-94D3-E2B5EEFF2C49}">
      <dgm:prSet/>
      <dgm:spPr/>
      <dgm:t>
        <a:bodyPr/>
        <a:lstStyle/>
        <a:p>
          <a:endParaRPr lang="sk-SK"/>
        </a:p>
      </dgm:t>
    </dgm:pt>
    <dgm:pt modelId="{5EE66368-53D9-4348-BBD4-42C6D655C36D}" type="sibTrans" cxnId="{A8AEEF8B-0FBF-495C-94D3-E2B5EEFF2C49}">
      <dgm:prSet/>
      <dgm:spPr/>
    </dgm:pt>
    <dgm:pt modelId="{33A4CB0A-EED1-417F-B80B-4F30E0E10C0C}">
      <dgm:prSet phldrT="[Text]"/>
      <dgm:spPr/>
      <dgm:t>
        <a:bodyPr/>
        <a:lstStyle/>
        <a:p>
          <a:r>
            <a:rPr lang="sk-SK" dirty="0" err="1" smtClean="0"/>
            <a:t>mA</a:t>
          </a:r>
          <a:endParaRPr lang="sk-SK" dirty="0"/>
        </a:p>
      </dgm:t>
    </dgm:pt>
    <dgm:pt modelId="{026E0303-4015-4CCD-97C8-04BB8CED1805}" type="parTrans" cxnId="{53FEAE13-B959-49BF-9730-A6DDAC77E2A6}">
      <dgm:prSet/>
      <dgm:spPr/>
      <dgm:t>
        <a:bodyPr/>
        <a:lstStyle/>
        <a:p>
          <a:endParaRPr lang="sk-SK"/>
        </a:p>
      </dgm:t>
    </dgm:pt>
    <dgm:pt modelId="{2489A0A4-DD1B-46B7-A2A3-D81792C8CA25}" type="sibTrans" cxnId="{53FEAE13-B959-49BF-9730-A6DDAC77E2A6}">
      <dgm:prSet/>
      <dgm:spPr/>
    </dgm:pt>
    <dgm:pt modelId="{9222706B-293F-4B46-ADB4-FB530C2B3DBC}">
      <dgm:prSet/>
      <dgm:spPr>
        <a:blipFill rotWithShape="0">
          <a:blip xmlns:r="http://schemas.openxmlformats.org/officeDocument/2006/relationships" r:embed="rId1"/>
          <a:stretch>
            <a:fillRect t="-2326" b="-10465"/>
          </a:stretch>
        </a:blipFill>
      </dgm:spPr>
      <dgm:t>
        <a:bodyPr/>
        <a:lstStyle/>
        <a:p>
          <a:r>
            <a:rPr lang="sk-SK">
              <a:noFill/>
            </a:rPr>
            <a:t> </a:t>
          </a:r>
        </a:p>
      </dgm:t>
    </dgm:pt>
    <dgm:pt modelId="{83013A2E-41A9-4BCC-9F57-D42D72190A21}" type="parTrans" cxnId="{31B34824-37D5-47F3-BF3B-CB8211B84441}">
      <dgm:prSet/>
      <dgm:spPr/>
      <dgm:t>
        <a:bodyPr/>
        <a:lstStyle/>
        <a:p>
          <a:endParaRPr lang="sk-SK"/>
        </a:p>
      </dgm:t>
    </dgm:pt>
    <dgm:pt modelId="{C3464A2A-A73C-49E0-9363-F9BD011FF375}" type="sibTrans" cxnId="{31B34824-37D5-47F3-BF3B-CB8211B84441}">
      <dgm:prSet/>
      <dgm:spPr/>
      <dgm:t>
        <a:bodyPr/>
        <a:lstStyle/>
        <a:p>
          <a:endParaRPr lang="sk-SK"/>
        </a:p>
      </dgm:t>
    </dgm:pt>
    <dgm:pt modelId="{A3A9B4B3-1C2F-4833-9FFA-22A20C1DFABF}" type="pres">
      <dgm:prSet presAssocID="{C016725B-AE88-41D2-A608-309F49B8D43F}" presName="rootnode" presStyleCnt="0">
        <dgm:presLayoutVars>
          <dgm:chMax/>
          <dgm:chPref/>
          <dgm:dir/>
          <dgm:animLvl val="lvl"/>
        </dgm:presLayoutVars>
      </dgm:prSet>
      <dgm:spPr/>
    </dgm:pt>
    <dgm:pt modelId="{EC3C510C-8F1C-41FA-A85D-E4455FCD2B9E}" type="pres">
      <dgm:prSet presAssocID="{40AD3532-5EBD-41DB-A6C7-CE1CF7F1D3E8}" presName="composite" presStyleCnt="0"/>
      <dgm:spPr/>
    </dgm:pt>
    <dgm:pt modelId="{A73AE9AA-DF06-4D78-BD5A-F76B4C8ED23E}" type="pres">
      <dgm:prSet presAssocID="{40AD3532-5EBD-41DB-A6C7-CE1CF7F1D3E8}" presName="bentUpArrow1" presStyleLbl="alignImgPlace1" presStyleIdx="0" presStyleCnt="3"/>
      <dgm:spPr/>
    </dgm:pt>
    <dgm:pt modelId="{C9B8446B-3319-481F-A2FF-6FC944CA943F}" type="pres">
      <dgm:prSet presAssocID="{40AD3532-5EBD-41DB-A6C7-CE1CF7F1D3E8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272BD7F-E124-4EC2-A0C4-B7DAE87EDFF4}" type="pres">
      <dgm:prSet presAssocID="{40AD3532-5EBD-41DB-A6C7-CE1CF7F1D3E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2DC01F3-DC41-4BC4-A105-BAF65FDE502D}" type="pres">
      <dgm:prSet presAssocID="{C96413A1-2C0A-428B-AF97-8587D95ACBDF}" presName="sibTrans" presStyleCnt="0"/>
      <dgm:spPr/>
    </dgm:pt>
    <dgm:pt modelId="{84E50D99-FE98-43FD-9E4A-FB8055DFF992}" type="pres">
      <dgm:prSet presAssocID="{4394DF73-7B12-4727-8F92-FCB983B6E1AE}" presName="composite" presStyleCnt="0"/>
      <dgm:spPr/>
    </dgm:pt>
    <dgm:pt modelId="{22785B2A-4B8A-4FC9-A025-7D4CFC15AEC1}" type="pres">
      <dgm:prSet presAssocID="{4394DF73-7B12-4727-8F92-FCB983B6E1AE}" presName="bentUpArrow1" presStyleLbl="alignImgPlace1" presStyleIdx="1" presStyleCnt="3"/>
      <dgm:spPr/>
    </dgm:pt>
    <dgm:pt modelId="{D03037B4-00B5-4C1A-9463-5DEE31BA162B}" type="pres">
      <dgm:prSet presAssocID="{4394DF73-7B12-4727-8F92-FCB983B6E1A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C1DEE9B-E8ED-4CB3-B1E2-7FA263492A63}" type="pres">
      <dgm:prSet presAssocID="{4394DF73-7B12-4727-8F92-FCB983B6E1A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67DA627-1C4B-4219-94A1-2A1715A97BA4}" type="pres">
      <dgm:prSet presAssocID="{5EE66368-53D9-4348-BBD4-42C6D655C36D}" presName="sibTrans" presStyleCnt="0"/>
      <dgm:spPr/>
    </dgm:pt>
    <dgm:pt modelId="{DD86997A-C554-4D92-B862-99DF6EF664EE}" type="pres">
      <dgm:prSet presAssocID="{33A4CB0A-EED1-417F-B80B-4F30E0E10C0C}" presName="composite" presStyleCnt="0"/>
      <dgm:spPr/>
    </dgm:pt>
    <dgm:pt modelId="{87D27E94-6AEE-4E3F-B551-7CF887190186}" type="pres">
      <dgm:prSet presAssocID="{33A4CB0A-EED1-417F-B80B-4F30E0E10C0C}" presName="bentUpArrow1" presStyleLbl="alignImgPlace1" presStyleIdx="2" presStyleCnt="3"/>
      <dgm:spPr/>
    </dgm:pt>
    <dgm:pt modelId="{ECC1808D-6E6C-418B-9212-BAB5D073520D}" type="pres">
      <dgm:prSet presAssocID="{33A4CB0A-EED1-417F-B80B-4F30E0E10C0C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9EC3A54-09A2-461A-AE7B-77A6820E9371}" type="pres">
      <dgm:prSet presAssocID="{33A4CB0A-EED1-417F-B80B-4F30E0E10C0C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42E5943-091A-4ED5-B204-0D3260B36B31}" type="pres">
      <dgm:prSet presAssocID="{2489A0A4-DD1B-46B7-A2A3-D81792C8CA25}" presName="sibTrans" presStyleCnt="0"/>
      <dgm:spPr/>
    </dgm:pt>
    <dgm:pt modelId="{8FE29D05-E625-404F-8B4C-7DEE03EED0EB}" type="pres">
      <dgm:prSet presAssocID="{9222706B-293F-4B46-ADB4-FB530C2B3DBC}" presName="composite" presStyleCnt="0"/>
      <dgm:spPr/>
    </dgm:pt>
    <dgm:pt modelId="{7001219B-55D9-44C3-9D99-C4AA03D77308}" type="pres">
      <dgm:prSet presAssocID="{9222706B-293F-4B46-ADB4-FB530C2B3DB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1B34824-37D5-47F3-BF3B-CB8211B84441}" srcId="{C016725B-AE88-41D2-A608-309F49B8D43F}" destId="{9222706B-293F-4B46-ADB4-FB530C2B3DBC}" srcOrd="3" destOrd="0" parTransId="{83013A2E-41A9-4BCC-9F57-D42D72190A21}" sibTransId="{C3464A2A-A73C-49E0-9363-F9BD011FF375}"/>
    <dgm:cxn modelId="{A8AEEF8B-0FBF-495C-94D3-E2B5EEFF2C49}" srcId="{C016725B-AE88-41D2-A608-309F49B8D43F}" destId="{4394DF73-7B12-4727-8F92-FCB983B6E1AE}" srcOrd="1" destOrd="0" parTransId="{327FD6C0-8909-4F75-974B-1B41424F65D3}" sibTransId="{5EE66368-53D9-4348-BBD4-42C6D655C36D}"/>
    <dgm:cxn modelId="{9043A4B3-1523-4B16-9D13-5B2D8C101E53}" type="presOf" srcId="{33A4CB0A-EED1-417F-B80B-4F30E0E10C0C}" destId="{ECC1808D-6E6C-418B-9212-BAB5D073520D}" srcOrd="0" destOrd="0" presId="urn:microsoft.com/office/officeart/2005/8/layout/StepDownProcess"/>
    <dgm:cxn modelId="{53FEAE13-B959-49BF-9730-A6DDAC77E2A6}" srcId="{C016725B-AE88-41D2-A608-309F49B8D43F}" destId="{33A4CB0A-EED1-417F-B80B-4F30E0E10C0C}" srcOrd="2" destOrd="0" parTransId="{026E0303-4015-4CCD-97C8-04BB8CED1805}" sibTransId="{2489A0A4-DD1B-46B7-A2A3-D81792C8CA25}"/>
    <dgm:cxn modelId="{C08E0C79-0167-441D-96C3-F33CA7289221}" srcId="{C016725B-AE88-41D2-A608-309F49B8D43F}" destId="{40AD3532-5EBD-41DB-A6C7-CE1CF7F1D3E8}" srcOrd="0" destOrd="0" parTransId="{6ED83065-9834-4A6C-840A-FE506E16F437}" sibTransId="{C96413A1-2C0A-428B-AF97-8587D95ACBDF}"/>
    <dgm:cxn modelId="{F4B3D757-FDB8-4EDD-94DA-6F6BA724A0CF}" type="presOf" srcId="{4394DF73-7B12-4727-8F92-FCB983B6E1AE}" destId="{D03037B4-00B5-4C1A-9463-5DEE31BA162B}" srcOrd="0" destOrd="0" presId="urn:microsoft.com/office/officeart/2005/8/layout/StepDownProcess"/>
    <dgm:cxn modelId="{D5A9ACEB-A514-4281-9E4F-0086C27E5557}" type="presOf" srcId="{9222706B-293F-4B46-ADB4-FB530C2B3DBC}" destId="{7001219B-55D9-44C3-9D99-C4AA03D77308}" srcOrd="0" destOrd="0" presId="urn:microsoft.com/office/officeart/2005/8/layout/StepDownProcess"/>
    <dgm:cxn modelId="{FF967215-EC5D-4672-8A8E-988D659ED2A8}" type="presOf" srcId="{40AD3532-5EBD-41DB-A6C7-CE1CF7F1D3E8}" destId="{C9B8446B-3319-481F-A2FF-6FC944CA943F}" srcOrd="0" destOrd="0" presId="urn:microsoft.com/office/officeart/2005/8/layout/StepDownProcess"/>
    <dgm:cxn modelId="{D38DE26B-F890-4585-811D-35ABF450A56C}" type="presOf" srcId="{C016725B-AE88-41D2-A608-309F49B8D43F}" destId="{A3A9B4B3-1C2F-4833-9FFA-22A20C1DFABF}" srcOrd="0" destOrd="0" presId="urn:microsoft.com/office/officeart/2005/8/layout/StepDownProcess"/>
    <dgm:cxn modelId="{68ABF758-3FC6-4919-91AE-A442364E8963}" type="presParOf" srcId="{A3A9B4B3-1C2F-4833-9FFA-22A20C1DFABF}" destId="{EC3C510C-8F1C-41FA-A85D-E4455FCD2B9E}" srcOrd="0" destOrd="0" presId="urn:microsoft.com/office/officeart/2005/8/layout/StepDownProcess"/>
    <dgm:cxn modelId="{1CA76990-D0C0-46B5-9227-19B64F22860B}" type="presParOf" srcId="{EC3C510C-8F1C-41FA-A85D-E4455FCD2B9E}" destId="{A73AE9AA-DF06-4D78-BD5A-F76B4C8ED23E}" srcOrd="0" destOrd="0" presId="urn:microsoft.com/office/officeart/2005/8/layout/StepDownProcess"/>
    <dgm:cxn modelId="{070B88BC-2149-4016-B2E3-0CF01A13B573}" type="presParOf" srcId="{EC3C510C-8F1C-41FA-A85D-E4455FCD2B9E}" destId="{C9B8446B-3319-481F-A2FF-6FC944CA943F}" srcOrd="1" destOrd="0" presId="urn:microsoft.com/office/officeart/2005/8/layout/StepDownProcess"/>
    <dgm:cxn modelId="{A69C8F2D-8EC8-4419-947C-AFDDDAE785C4}" type="presParOf" srcId="{EC3C510C-8F1C-41FA-A85D-E4455FCD2B9E}" destId="{3272BD7F-E124-4EC2-A0C4-B7DAE87EDFF4}" srcOrd="2" destOrd="0" presId="urn:microsoft.com/office/officeart/2005/8/layout/StepDownProcess"/>
    <dgm:cxn modelId="{DD381D03-9BE3-480D-8634-6DB3AFB19B2B}" type="presParOf" srcId="{A3A9B4B3-1C2F-4833-9FFA-22A20C1DFABF}" destId="{A2DC01F3-DC41-4BC4-A105-BAF65FDE502D}" srcOrd="1" destOrd="0" presId="urn:microsoft.com/office/officeart/2005/8/layout/StepDownProcess"/>
    <dgm:cxn modelId="{D4FFE446-4E6E-488B-B824-1511FCB6B90A}" type="presParOf" srcId="{A3A9B4B3-1C2F-4833-9FFA-22A20C1DFABF}" destId="{84E50D99-FE98-43FD-9E4A-FB8055DFF992}" srcOrd="2" destOrd="0" presId="urn:microsoft.com/office/officeart/2005/8/layout/StepDownProcess"/>
    <dgm:cxn modelId="{BC234777-BA88-4848-9A3F-5CD6B69096B0}" type="presParOf" srcId="{84E50D99-FE98-43FD-9E4A-FB8055DFF992}" destId="{22785B2A-4B8A-4FC9-A025-7D4CFC15AEC1}" srcOrd="0" destOrd="0" presId="urn:microsoft.com/office/officeart/2005/8/layout/StepDownProcess"/>
    <dgm:cxn modelId="{040CEC8F-AA19-4DA4-B55A-7DB1AE47DCD2}" type="presParOf" srcId="{84E50D99-FE98-43FD-9E4A-FB8055DFF992}" destId="{D03037B4-00B5-4C1A-9463-5DEE31BA162B}" srcOrd="1" destOrd="0" presId="urn:microsoft.com/office/officeart/2005/8/layout/StepDownProcess"/>
    <dgm:cxn modelId="{265E5E27-E609-4230-8D61-662969BBC4E7}" type="presParOf" srcId="{84E50D99-FE98-43FD-9E4A-FB8055DFF992}" destId="{AC1DEE9B-E8ED-4CB3-B1E2-7FA263492A63}" srcOrd="2" destOrd="0" presId="urn:microsoft.com/office/officeart/2005/8/layout/StepDownProcess"/>
    <dgm:cxn modelId="{0F83133A-1886-4E21-9A42-D80A581F4091}" type="presParOf" srcId="{A3A9B4B3-1C2F-4833-9FFA-22A20C1DFABF}" destId="{867DA627-1C4B-4219-94A1-2A1715A97BA4}" srcOrd="3" destOrd="0" presId="urn:microsoft.com/office/officeart/2005/8/layout/StepDownProcess"/>
    <dgm:cxn modelId="{F1C06FE1-70FB-4958-9317-123623B5CF0F}" type="presParOf" srcId="{A3A9B4B3-1C2F-4833-9FFA-22A20C1DFABF}" destId="{DD86997A-C554-4D92-B862-99DF6EF664EE}" srcOrd="4" destOrd="0" presId="urn:microsoft.com/office/officeart/2005/8/layout/StepDownProcess"/>
    <dgm:cxn modelId="{C911965B-8E44-4F49-B145-5DAA229F17F9}" type="presParOf" srcId="{DD86997A-C554-4D92-B862-99DF6EF664EE}" destId="{87D27E94-6AEE-4E3F-B551-7CF887190186}" srcOrd="0" destOrd="0" presId="urn:microsoft.com/office/officeart/2005/8/layout/StepDownProcess"/>
    <dgm:cxn modelId="{8A23BCBD-DBC6-4060-8DAC-12098960DDA9}" type="presParOf" srcId="{DD86997A-C554-4D92-B862-99DF6EF664EE}" destId="{ECC1808D-6E6C-418B-9212-BAB5D073520D}" srcOrd="1" destOrd="0" presId="urn:microsoft.com/office/officeart/2005/8/layout/StepDownProcess"/>
    <dgm:cxn modelId="{83351ABB-B7BD-4718-93AD-27C966202C6A}" type="presParOf" srcId="{DD86997A-C554-4D92-B862-99DF6EF664EE}" destId="{39EC3A54-09A2-461A-AE7B-77A6820E9371}" srcOrd="2" destOrd="0" presId="urn:microsoft.com/office/officeart/2005/8/layout/StepDownProcess"/>
    <dgm:cxn modelId="{FD09B200-0774-46DD-89B1-C469E0CC91C6}" type="presParOf" srcId="{A3A9B4B3-1C2F-4833-9FFA-22A20C1DFABF}" destId="{342E5943-091A-4ED5-B204-0D3260B36B31}" srcOrd="5" destOrd="0" presId="urn:microsoft.com/office/officeart/2005/8/layout/StepDownProcess"/>
    <dgm:cxn modelId="{C9836634-41BB-4BC0-974F-EB8581E06209}" type="presParOf" srcId="{A3A9B4B3-1C2F-4833-9FFA-22A20C1DFABF}" destId="{8FE29D05-E625-404F-8B4C-7DEE03EED0EB}" srcOrd="6" destOrd="0" presId="urn:microsoft.com/office/officeart/2005/8/layout/StepDownProcess"/>
    <dgm:cxn modelId="{51D68C66-2F08-49E2-883A-A516B68FB682}" type="presParOf" srcId="{8FE29D05-E625-404F-8B4C-7DEE03EED0EB}" destId="{7001219B-55D9-44C3-9D99-C4AA03D7730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AE9AA-DF06-4D78-BD5A-F76B4C8ED23E}">
      <dsp:nvSpPr>
        <dsp:cNvPr id="0" name=""/>
        <dsp:cNvSpPr/>
      </dsp:nvSpPr>
      <dsp:spPr>
        <a:xfrm rot="5400000">
          <a:off x="235209" y="1315276"/>
          <a:ext cx="876498" cy="9978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8446B-3319-481F-A2FF-6FC944CA943F}">
      <dsp:nvSpPr>
        <dsp:cNvPr id="0" name=""/>
        <dsp:cNvSpPr/>
      </dsp:nvSpPr>
      <dsp:spPr>
        <a:xfrm>
          <a:off x="2990" y="343659"/>
          <a:ext cx="1475507" cy="10328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300" kern="1200" dirty="0" err="1" smtClean="0"/>
            <a:t>kA</a:t>
          </a:r>
          <a:endParaRPr lang="sk-SK" sz="4300" kern="1200" dirty="0"/>
        </a:p>
      </dsp:txBody>
      <dsp:txXfrm>
        <a:off x="53417" y="394086"/>
        <a:ext cx="1374653" cy="931953"/>
      </dsp:txXfrm>
    </dsp:sp>
    <dsp:sp modelId="{3272BD7F-E124-4EC2-A0C4-B7DAE87EDFF4}">
      <dsp:nvSpPr>
        <dsp:cNvPr id="0" name=""/>
        <dsp:cNvSpPr/>
      </dsp:nvSpPr>
      <dsp:spPr>
        <a:xfrm>
          <a:off x="1478498" y="442161"/>
          <a:ext cx="1073143" cy="83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85B2A-4B8A-4FC9-A025-7D4CFC15AEC1}">
      <dsp:nvSpPr>
        <dsp:cNvPr id="0" name=""/>
        <dsp:cNvSpPr/>
      </dsp:nvSpPr>
      <dsp:spPr>
        <a:xfrm rot="5400000">
          <a:off x="1458562" y="2475460"/>
          <a:ext cx="876498" cy="9978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037B4-00B5-4C1A-9463-5DEE31BA162B}">
      <dsp:nvSpPr>
        <dsp:cNvPr id="0" name=""/>
        <dsp:cNvSpPr/>
      </dsp:nvSpPr>
      <dsp:spPr>
        <a:xfrm>
          <a:off x="1226343" y="1503843"/>
          <a:ext cx="1475507" cy="10328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300" kern="1200" dirty="0" smtClean="0"/>
            <a:t>A</a:t>
          </a:r>
          <a:endParaRPr lang="sk-SK" sz="4300" kern="1200" dirty="0"/>
        </a:p>
      </dsp:txBody>
      <dsp:txXfrm>
        <a:off x="1276770" y="1554270"/>
        <a:ext cx="1374653" cy="931953"/>
      </dsp:txXfrm>
    </dsp:sp>
    <dsp:sp modelId="{AC1DEE9B-E8ED-4CB3-B1E2-7FA263492A63}">
      <dsp:nvSpPr>
        <dsp:cNvPr id="0" name=""/>
        <dsp:cNvSpPr/>
      </dsp:nvSpPr>
      <dsp:spPr>
        <a:xfrm>
          <a:off x="2701851" y="1602345"/>
          <a:ext cx="1073143" cy="83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27E94-6AEE-4E3F-B551-7CF887190186}">
      <dsp:nvSpPr>
        <dsp:cNvPr id="0" name=""/>
        <dsp:cNvSpPr/>
      </dsp:nvSpPr>
      <dsp:spPr>
        <a:xfrm rot="5400000">
          <a:off x="2681915" y="3635644"/>
          <a:ext cx="876498" cy="9978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1808D-6E6C-418B-9212-BAB5D073520D}">
      <dsp:nvSpPr>
        <dsp:cNvPr id="0" name=""/>
        <dsp:cNvSpPr/>
      </dsp:nvSpPr>
      <dsp:spPr>
        <a:xfrm>
          <a:off x="2449696" y="2664027"/>
          <a:ext cx="1475507" cy="10328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300" kern="1200" dirty="0" err="1" smtClean="0"/>
            <a:t>mA</a:t>
          </a:r>
          <a:endParaRPr lang="sk-SK" sz="4300" kern="1200" dirty="0"/>
        </a:p>
      </dsp:txBody>
      <dsp:txXfrm>
        <a:off x="2500123" y="2714454"/>
        <a:ext cx="1374653" cy="931953"/>
      </dsp:txXfrm>
    </dsp:sp>
    <dsp:sp modelId="{39EC3A54-09A2-461A-AE7B-77A6820E9371}">
      <dsp:nvSpPr>
        <dsp:cNvPr id="0" name=""/>
        <dsp:cNvSpPr/>
      </dsp:nvSpPr>
      <dsp:spPr>
        <a:xfrm>
          <a:off x="3925204" y="2762529"/>
          <a:ext cx="1073143" cy="83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1219B-55D9-44C3-9D99-C4AA03D77308}">
      <dsp:nvSpPr>
        <dsp:cNvPr id="0" name=""/>
        <dsp:cNvSpPr/>
      </dsp:nvSpPr>
      <dsp:spPr>
        <a:xfrm>
          <a:off x="3673049" y="3824211"/>
          <a:ext cx="1475507" cy="103280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sk-SK" sz="43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𝜇</m:t>
              </m:r>
            </m:oMath>
          </a14:m>
          <a:r>
            <a:rPr lang="sk-SK" sz="4300" kern="1200" dirty="0" smtClean="0"/>
            <a:t>A</a:t>
          </a:r>
          <a:endParaRPr lang="sk-SK" sz="4300" kern="1200" dirty="0"/>
        </a:p>
      </dsp:txBody>
      <dsp:txXfrm>
        <a:off x="3723476" y="3874638"/>
        <a:ext cx="1374653" cy="93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Fyzikálna veličina elektrický prúd.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Meranie prúdu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59" y="3714011"/>
            <a:ext cx="3501623" cy="26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28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Zopakujme si: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78610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Ako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 označuje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lektrický prúd ako fyzikálna veličina?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Aká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 základná jednotka elektrického prúdu?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Kedy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preteká obvodom prúd veľkosti 1 ampér?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Doplň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ľ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371977"/>
                  </p:ext>
                </p:extLst>
              </p:nvPr>
            </p:nvGraphicFramePr>
            <p:xfrm>
              <a:off x="2263820" y="3644721"/>
              <a:ext cx="8127999" cy="2232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k-S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k-S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𝒎𝑨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k-SK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  <m:r>
                                      <a:rPr lang="sk-SK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k-S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2 400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3 600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ľ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371977"/>
                  </p:ext>
                </p:extLst>
              </p:nvPr>
            </p:nvGraphicFramePr>
            <p:xfrm>
              <a:off x="2263820" y="3644721"/>
              <a:ext cx="8127999" cy="22329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647954"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5" t="-935" r="-200674" b="-259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50" t="-935" r="-101126" b="-259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935" r="-899" b="-259813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2 400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3 600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k-SK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27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prúd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 txBox="1"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10058400" cy="227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merateľná fyzikálna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veličina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Značka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Základná 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jednotka: </a:t>
            </a: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(ampér)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3563715" y="4124306"/>
            <a:ext cx="597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sz="5400" dirty="0" smtClean="0">
                <a:solidFill>
                  <a:srgbClr val="FF0000"/>
                </a:solidFill>
              </a:rPr>
              <a:t>I</a:t>
            </a:r>
            <a:r>
              <a:rPr lang="sk-SK" sz="5400" dirty="0" smtClean="0"/>
              <a:t>= </a:t>
            </a:r>
            <a:r>
              <a:rPr lang="sk-SK" sz="5400" dirty="0">
                <a:solidFill>
                  <a:srgbClr val="0070C0"/>
                </a:solidFill>
              </a:rPr>
              <a:t>1</a:t>
            </a:r>
            <a:r>
              <a:rPr lang="sk-SK" sz="5400" dirty="0"/>
              <a:t> </a:t>
            </a:r>
            <a:r>
              <a:rPr lang="sk-SK" sz="5400" b="1" dirty="0">
                <a:solidFill>
                  <a:srgbClr val="00B050"/>
                </a:solidFill>
              </a:rPr>
              <a:t>A</a:t>
            </a:r>
            <a:endParaRPr lang="sk-SK" sz="5400" dirty="0">
              <a:solidFill>
                <a:srgbClr val="00B050"/>
              </a:solidFill>
            </a:endParaRP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1097280" y="4998105"/>
            <a:ext cx="3021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Značka fyz. veličiny</a:t>
            </a: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3441477" y="3770717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Číselná hodnota</a:t>
            </a:r>
          </a:p>
        </p:txBody>
      </p:sp>
      <p:sp>
        <p:nvSpPr>
          <p:cNvPr id="8" name="BlokTextu 7"/>
          <p:cNvSpPr txBox="1">
            <a:spLocks noChangeArrowheads="1"/>
          </p:cNvSpPr>
          <p:nvPr/>
        </p:nvSpPr>
        <p:spPr bwMode="auto">
          <a:xfrm>
            <a:off x="5208635" y="4986688"/>
            <a:ext cx="324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Základná jednotka fyz. veličiny</a:t>
            </a:r>
          </a:p>
        </p:txBody>
      </p:sp>
    </p:spTree>
    <p:extLst>
      <p:ext uri="{BB962C8B-B14F-4D97-AF65-F5344CB8AC3E}">
        <p14:creationId xmlns:p14="http://schemas.microsoft.com/office/powerpoint/2010/main" val="41555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670" y="209330"/>
            <a:ext cx="10058400" cy="1450757"/>
          </a:xfrm>
        </p:spPr>
        <p:txBody>
          <a:bodyPr/>
          <a:lstStyle/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Ampére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(1735-1836)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6670" y="1845734"/>
            <a:ext cx="7173533" cy="425885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Objaviteľ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elektrického prúdu a jeho silových účinkov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Tvorca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elektrodynamiky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Skúmal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magnetizmus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Zadefinoval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pojem elektrický prúd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Uvažoval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vplyve pohybu Zeme okolo Slnka</a:t>
            </a:r>
          </a:p>
          <a:p>
            <a:pPr marL="360363" indent="-360363"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Trpel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depresiami (poprava otca, smrť manželky,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majetkové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spory)</a:t>
            </a:r>
          </a:p>
          <a:p>
            <a:pPr marL="360363" indent="-360363">
              <a:buFont typeface="Courier New" panose="02070309020205020404" pitchFamily="49" charset="0"/>
              <a:buChar char="o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vykresľovaný ako nemotorný, nepraktický a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podivný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človek.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40" y="1845734"/>
            <a:ext cx="3109840" cy="43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elektrického prúdu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269875" indent="-269875">
                  <a:buFont typeface="Courier New" panose="02070309020205020404" pitchFamily="49" charset="0"/>
                  <a:buChar char="o"/>
                </a:pP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Elektrický prúd určíme ako celkový elektrický náboj, ktorý prejde   pri pohybe prierezom vodiča za jednu sekundu.</a:t>
                </a:r>
              </a:p>
              <a:p>
                <a:pPr marL="269875" indent="-269875">
                  <a:buFont typeface="Courier New" panose="02070309020205020404" pitchFamily="49" charset="0"/>
                  <a:buChar char="o"/>
                </a:pP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Keď 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prejdú prierezom vodiča častice s celkovým elektrickým nábojom Q za čas t, elektrický prúd určíme ako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sk-SK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k-SK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sk-SK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𝐼</m:t>
                    </m:r>
                    <m:r>
                      <a:rPr lang="sk-SK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sk-SK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sk-SK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96" t="-2715" r="-114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ampér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026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Vodičom prechádza stály prúd jeden ampér, keď jeho prierezom prejdú za každú sekundu častice s celkovým nábojom jeden coulomb.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36" y="3552825"/>
            <a:ext cx="7405929" cy="17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Ďalšie jednotky elektrického prúdu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1438379"/>
              </a:xfrm>
            </p:spPr>
            <p:txBody>
              <a:bodyPr>
                <a:no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sk-SK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miliampér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1mA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sk-SK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mikroampér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</a:t>
                </a:r>
                <a14:m>
                  <m:oMath xmlns:m="http://schemas.openxmlformats.org/officeDocument/2006/math">
                    <m:r>
                      <a:rPr lang="sk-SK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sk-SK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sk-SK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sk-SK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kiloampér</a:t>
                </a:r>
                <a:r>
                  <a:rPr lang="sk-SK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1kA</a:t>
                </a:r>
                <a:endParaRPr lang="sk-SK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1438379"/>
              </a:xfrm>
              <a:blipFill>
                <a:blip r:embed="rId2"/>
                <a:stretch>
                  <a:fillRect l="-2061" t="-8051" b="-2584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279410290"/>
                  </p:ext>
                </p:extLst>
              </p:nvPr>
            </p:nvGraphicFramePr>
            <p:xfrm>
              <a:off x="4778062" y="1390917"/>
              <a:ext cx="5151548" cy="52006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1279410290"/>
                  </p:ext>
                </p:extLst>
              </p:nvPr>
            </p:nvGraphicFramePr>
            <p:xfrm>
              <a:off x="4778062" y="1390917"/>
              <a:ext cx="5151548" cy="52006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BlokTextu 4"/>
          <p:cNvSpPr txBox="1"/>
          <p:nvPr/>
        </p:nvSpPr>
        <p:spPr>
          <a:xfrm>
            <a:off x="5035640" y="3207819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.1000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295623" y="4390529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.1000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7531995" y="5549627"/>
            <a:ext cx="75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.1000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1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73724"/>
            <a:ext cx="10058400" cy="1155831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Meranie elektrického prúdu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17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69875" indent="-2698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Elektrický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prúd meriame ampérmetrom.</a:t>
            </a:r>
          </a:p>
          <a:p>
            <a:pPr marL="269875" indent="-2698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Prístroj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nastavíme na meranie jednosmerného alebo striedavého prúdu. </a:t>
            </a:r>
          </a:p>
          <a:p>
            <a:pPr marL="269875" indent="-2698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Nastavíme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rozsah merania</a:t>
            </a:r>
          </a:p>
          <a:p>
            <a:pPr marL="269875" indent="-2698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Ampérmeter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zapojíme sériovo</a:t>
            </a:r>
          </a:p>
          <a:p>
            <a:pPr marL="269875" indent="-2698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Keď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máme odmerať elektrický prúd na určitom mieste v obvode, zaradíme ampérmeter na toto miesto v obvode tak, aby jeho svorka označená + bola spojená s rovnako označenou svorkou zdroja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4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80" y="-38637"/>
            <a:ext cx="5036639" cy="32818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296633"/>
            <a:ext cx="3048000" cy="31623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41" y="3458933"/>
            <a:ext cx="4094026" cy="28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71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Jednosmerný elektrický prúd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6656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Elektrický prúd, ktorý má stály smer a stálu veľkosť.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9" y="3137795"/>
            <a:ext cx="4953000" cy="254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43" y="2746491"/>
            <a:ext cx="3436918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Retrospektí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303</Words>
  <Application>Microsoft Office PowerPoint</Application>
  <PresentationFormat>Širokouhlá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Courier New</vt:lpstr>
      <vt:lpstr>Times New Roman</vt:lpstr>
      <vt:lpstr>Retrospektíva</vt:lpstr>
      <vt:lpstr>Fyzikálna veličina elektrický prúd.</vt:lpstr>
      <vt:lpstr>Elektrický prúd</vt:lpstr>
      <vt:lpstr>André Marie Ampére (1735-1836)</vt:lpstr>
      <vt:lpstr>Výpočet elektrického prúdu</vt:lpstr>
      <vt:lpstr>Jeden ampér</vt:lpstr>
      <vt:lpstr>Ďalšie jednotky elektrického prúdu</vt:lpstr>
      <vt:lpstr>Meranie elektrického prúdu</vt:lpstr>
      <vt:lpstr>Prezentácia programu PowerPoint</vt:lpstr>
      <vt:lpstr>Jednosmerný elektrický prúd</vt:lpstr>
      <vt:lpstr>Zopakujme si: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Fyzikálna veličina elektrický prúd.</dc:title>
  <dc:creator>Alexandra Jombíková</dc:creator>
  <cp:lastModifiedBy>ZS_Lehnice_2</cp:lastModifiedBy>
  <cp:revision>10</cp:revision>
  <dcterms:created xsi:type="dcterms:W3CDTF">2019-12-09T11:57:27Z</dcterms:created>
  <dcterms:modified xsi:type="dcterms:W3CDTF">2020-12-17T12:38:36Z</dcterms:modified>
</cp:coreProperties>
</file>