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29.01.2021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38400" y="1371600"/>
            <a:ext cx="5105400" cy="2868168"/>
          </a:xfrm>
        </p:spPr>
        <p:txBody>
          <a:bodyPr/>
          <a:lstStyle/>
          <a:p>
            <a:pPr algn="ctr"/>
            <a:r>
              <a:rPr lang="sk-SK" sz="6000" cap="none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KYSLÍKATÉ DERIVÁTY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cap="none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Kys</a:t>
            </a:r>
            <a:r>
              <a:rPr lang="sk-SK" cap="none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 </a:t>
            </a:r>
            <a:r>
              <a:rPr lang="sk-SK" cap="none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metánová</a:t>
            </a:r>
            <a:r>
              <a:rPr lang="sk-SK" cap="none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- mravčia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bezfarebná kvapalina, má leptavé účinky.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súčasťou mravčieho jedu.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 sa pri spracovaní koží, na konzervovanie.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Obsahujú ju žľazy nachádzajúce sa </a:t>
            </a:r>
            <a:b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zadočku mravcov. Po uhryznutí </a:t>
            </a:r>
            <a:b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 mravec vstriekne do rany, čo vyvoláva pálenie pokožky. Kyselina mravčia sa nachádza aj v jede včiel a iného blanokrídleho hmyzu. </a:t>
            </a:r>
          </a:p>
        </p:txBody>
      </p:sp>
      <p:pic>
        <p:nvPicPr>
          <p:cNvPr id="22530" name="Picture 2" descr="http://www.mravce.info/subformikar/camponotus_herculeanus_worker.jpg"/>
          <p:cNvPicPr>
            <a:picLocks noChangeAspect="1" noChangeArrowheads="1"/>
          </p:cNvPicPr>
          <p:nvPr/>
        </p:nvPicPr>
        <p:blipFill>
          <a:blip r:embed="rId2" cstate="print"/>
          <a:srcRect t="8743" r="29260" b="10383"/>
          <a:stretch>
            <a:fillRect/>
          </a:stretch>
        </p:blipFill>
        <p:spPr bwMode="auto">
          <a:xfrm>
            <a:off x="5867400" y="2134985"/>
            <a:ext cx="3056238" cy="2056015"/>
          </a:xfrm>
          <a:prstGeom prst="rect">
            <a:avLst/>
          </a:prstGeom>
          <a:noFill/>
        </p:spPr>
      </p:pic>
      <p:pic>
        <p:nvPicPr>
          <p:cNvPr id="5" name="Obrázok 4" descr="092485daf5eedc5de91b8d58b9551cd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4267200"/>
            <a:ext cx="1518412" cy="2324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2" name="Picture 4" descr="https://upload.wikimedia.org/wikipedia/commons/thumb/f/f7/Formic_acid.svg/220px-Formic_acid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04800"/>
            <a:ext cx="169523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4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4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4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4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4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4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cap="none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KYSLÍKATÉ DERIVÁTY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Charakteristickou skupinou je atóm kyslíka. 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Môže sa viazať rôznym spôsobom.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Rozlišujeme kyslíkaté deriváty:</a:t>
            </a:r>
          </a:p>
          <a:p>
            <a:pPr>
              <a:buNone/>
            </a:pPr>
            <a:r>
              <a:rPr lang="sk-SK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alkoholy</a:t>
            </a:r>
          </a:p>
          <a:p>
            <a:pPr>
              <a:buNone/>
            </a:pPr>
            <a:r>
              <a:rPr lang="sk-SK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sk-SK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karbonylové</a:t>
            </a:r>
            <a:r>
              <a:rPr lang="sk-SK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zlúčeniny</a:t>
            </a:r>
          </a:p>
          <a:p>
            <a:pPr>
              <a:buNone/>
            </a:pPr>
            <a:r>
              <a:rPr lang="sk-SK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karboxylové kyseliny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00"/>
                            </p:stCondLst>
                            <p:childTnLst>
                              <p:par>
                                <p:cTn id="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3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Obsahujú charakteristickú skupinu – OH (</a:t>
            </a:r>
            <a:r>
              <a:rPr lang="sk-S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hydroxylovú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skupinu). napr. </a:t>
            </a: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metanol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etanol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Najvýznamnejší alkohol 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k-SK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etanol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ETANOL</a:t>
            </a:r>
          </a:p>
          <a:p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Nachádza sa v alkoholických </a:t>
            </a:r>
            <a:b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nápojoch.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Dobre sa rozpúšťa v tukoch.</a:t>
            </a:r>
          </a:p>
        </p:txBody>
      </p:sp>
      <p:pic>
        <p:nvPicPr>
          <p:cNvPr id="4" name="Obrázok 3" descr="absolut-vodka-alkohol-bar-drink-drunk-jack-daniels-favim-com-98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590800"/>
            <a:ext cx="2901403" cy="2895600"/>
          </a:xfrm>
          <a:prstGeom prst="rect">
            <a:avLst/>
          </a:prstGeom>
        </p:spPr>
      </p:pic>
      <p:pic>
        <p:nvPicPr>
          <p:cNvPr id="5" name="Obrázok 4" descr="etan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495800"/>
            <a:ext cx="2197100" cy="2197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6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6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6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6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6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860"/>
                            </p:stCondLst>
                            <p:childTnLst>
                              <p:par>
                                <p:cTn id="4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ETANOL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Bezfarebná, horľavá kvapalina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rozpustná vo vode.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Používa sa na výrobu chemikálií, v laboratóriách a priemysle ako rozpúšťadlo.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endParaRPr lang="sk-SK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Bezfarebná, horľavá kvapalina. </a:t>
            </a: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Pre človeka je nebezpečným jedom.</a:t>
            </a:r>
          </a:p>
          <a:p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5-10 ml spôsobuje oslepnutie a poškodenie mozgu, smrteľná dávka je 20-50 ml.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3400" y="30480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8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METANOL</a:t>
            </a:r>
          </a:p>
        </p:txBody>
      </p:sp>
      <p:pic>
        <p:nvPicPr>
          <p:cNvPr id="5" name="Obrázok 4" descr="image002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6019800" y="2895600"/>
            <a:ext cx="2819400" cy="226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5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5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5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5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lide_3 (1)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18622"/>
          <a:stretch/>
        </p:blipFill>
        <p:spPr>
          <a:xfrm>
            <a:off x="304800" y="381000"/>
            <a:ext cx="8536143" cy="609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ÚČINKY ALKOHOLU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požití prechádza etanol priamo</a:t>
            </a:r>
            <a:b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krvného obehu, preto už </a:t>
            </a:r>
            <a:b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malé množstvo rýchlo vyvoláva </a:t>
            </a:r>
            <a:b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ľudí zmeny správaní sa a v zdravotnom stave. Dobre sa rozpúšťa v tukoch, ktoré sú v bunkách – narušuje činnosť buniek. Mozgové bunky ochrnú, znižuje sa schopnosť logicky myslieť, sústrediť sa, nastanú poruchy pamäti, rovnováhy, až výpadky vedomia.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Odburávanie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alkoholu prebieha veľmi pomaly, vznikajú pri ňom </a:t>
            </a:r>
            <a:b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zdraviu škodlivé medziprodukty (spôsobujú nevoľnosť, vracanie, bolesť hlavy a </a:t>
            </a:r>
            <a:b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žalúdka). </a:t>
            </a:r>
          </a:p>
        </p:txBody>
      </p:sp>
      <p:pic>
        <p:nvPicPr>
          <p:cNvPr id="4" name="Obrázok 3" descr="Etanol-zabíja-roky-metanol-v-priebehu-niekoľkých-dn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97691"/>
            <a:ext cx="3365500" cy="2269309"/>
          </a:xfrm>
          <a:prstGeom prst="rect">
            <a:avLst/>
          </a:prstGeom>
        </p:spPr>
      </p:pic>
      <p:pic>
        <p:nvPicPr>
          <p:cNvPr id="5" name="Obrázok 4" descr="no-alcoh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4495800"/>
            <a:ext cx="1932704" cy="1960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ÚČINKY ALKOHOLU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Konzumácia alkoholických nápojov poškodzuje duševné i fyzické zdravie, býva príčinou konfliktov v rodine, na pracovisku, násilného správania, trestnej činnosti, úrazov, dopravných nehôd so smrteľnými následkami.</a:t>
            </a:r>
          </a:p>
          <a:p>
            <a:pPr algn="ctr">
              <a:buNone/>
            </a:pP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Alkohol patrí medzi návykové látky – legálne drogy. </a:t>
            </a:r>
          </a:p>
        </p:txBody>
      </p:sp>
      <p:pic>
        <p:nvPicPr>
          <p:cNvPr id="1026" name="Picture 2" descr="http://ipravda.sk/res/2012/07/12/thumbs/alkohol-alkoholizmus-problem-s-pitim-cla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267200"/>
            <a:ext cx="3276600" cy="2453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ok 4" descr="Foto-00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193926"/>
            <a:ext cx="3352800" cy="2518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ok 5" descr="voaln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4800600"/>
            <a:ext cx="1462088" cy="14998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KARBONYLY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Kyslíkaté deriváty, ktoré majú charakteristickú skupinu 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Bezfarebná, horľavá kvapalina, s charakteristickým zápachom. Toxický, vysušuje pokožku. </a:t>
            </a: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organizme sa vylučuje pri dehydratácii. </a:t>
            </a: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Ako rozpúšťadlo na výrobu farieb, lakov.</a:t>
            </a:r>
          </a:p>
        </p:txBody>
      </p:sp>
      <p:pic>
        <p:nvPicPr>
          <p:cNvPr id="19458" name="Picture 2" descr="http://af.czu.cz/~jakl/karbon.gi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133600" y="2133600"/>
            <a:ext cx="1028700" cy="781051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533400" y="28194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800" b="1" i="0" u="none" strike="noStrike" kern="1200" normalizeH="0" baseline="0" noProof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Acetón </a:t>
            </a:r>
          </a:p>
        </p:txBody>
      </p:sp>
      <p:pic>
        <p:nvPicPr>
          <p:cNvPr id="19460" name="Picture 4" descr="http://www.bal.sk/media/files/89b792e4e659520f49e4703efef394f5/teluria/zbozi_foto/p6401-aceton_bigg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267200"/>
            <a:ext cx="1752600" cy="2336800"/>
          </a:xfrm>
          <a:prstGeom prst="rect">
            <a:avLst/>
          </a:prstGeom>
          <a:noFill/>
        </p:spPr>
      </p:pic>
      <p:pic>
        <p:nvPicPr>
          <p:cNvPr id="7" name="Obrázok 6" descr="2000px-Aceton.svg.png"/>
          <p:cNvPicPr>
            <a:picLocks noChangeAspect="1"/>
          </p:cNvPicPr>
          <p:nvPr/>
        </p:nvPicPr>
        <p:blipFill>
          <a:blip r:embed="rId4" cstate="print">
            <a:lum contrast="40000"/>
          </a:blip>
          <a:stretch>
            <a:fillRect/>
          </a:stretch>
        </p:blipFill>
        <p:spPr>
          <a:xfrm>
            <a:off x="4267200" y="2971800"/>
            <a:ext cx="1539394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5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5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5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15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KARBOXYLOVÉ KYSELINY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Sú kyslíkaté deriváty, ktoré majú  charakteristickú skupinu </a:t>
            </a: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–COOH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Bezfarebná kvapalina, žieravina, horľavina. </a:t>
            </a: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Používa sa ako rozpúšťadlo, na výrobu plastov. </a:t>
            </a:r>
          </a:p>
          <a:p>
            <a:r>
              <a:rPr lang="sk-SK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Vyrába sa kvasením. Získava sa z nej ocot (8%).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205740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noProof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Kys</a:t>
            </a:r>
            <a:r>
              <a:rPr lang="sk-SK" sz="3200" b="1" noProof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 etánová - octová</a:t>
            </a:r>
            <a:endParaRPr kumimoji="0" lang="sk-SK" sz="32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506" name="Picture 2" descr="https://upload.wikimedia.org/wikipedia/commons/thumb/d/d6/Kyselina_octov%C3%A1.svg/2000px-Kyselina_octov%C3%A1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76570"/>
            <a:ext cx="2133600" cy="1300430"/>
          </a:xfrm>
          <a:prstGeom prst="rect">
            <a:avLst/>
          </a:prstGeom>
          <a:noFill/>
        </p:spPr>
      </p:pic>
      <p:pic>
        <p:nvPicPr>
          <p:cNvPr id="21508" name="Picture 4" descr="http://www.zenax.cz/pictures/00/02/02/202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971800"/>
            <a:ext cx="1428750" cy="3457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2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2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2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2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Vlastná 1">
      <a:dk1>
        <a:srgbClr val="FFCCFF"/>
      </a:dk1>
      <a:lt1>
        <a:sysClr val="window" lastClr="FFFFFF"/>
      </a:lt1>
      <a:dk2>
        <a:srgbClr val="83FFF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396</Words>
  <Application>Microsoft Office PowerPoint</Application>
  <PresentationFormat>Prezentácia na obrazovke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 Unicode MS</vt:lpstr>
      <vt:lpstr>Andalus</vt:lpstr>
      <vt:lpstr>Trebuchet MS</vt:lpstr>
      <vt:lpstr>Wingdings</vt:lpstr>
      <vt:lpstr>Wingdings 2</vt:lpstr>
      <vt:lpstr>Luxusný</vt:lpstr>
      <vt:lpstr>KYSLÍKATÉ DERIVÁTY</vt:lpstr>
      <vt:lpstr>KYSLÍKATÉ DERIVÁTY</vt:lpstr>
      <vt:lpstr>ALKOHOLY</vt:lpstr>
      <vt:lpstr>ETANOL</vt:lpstr>
      <vt:lpstr>Prezentácia programu PowerPoint</vt:lpstr>
      <vt:lpstr>ÚČINKY ALKOHOLU</vt:lpstr>
      <vt:lpstr>ÚČINKY ALKOHOLU</vt:lpstr>
      <vt:lpstr>KARBONYLY </vt:lpstr>
      <vt:lpstr>KARBOXYLOVÉ KYSELINY</vt:lpstr>
      <vt:lpstr>Kys. metánová - mravčia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KYSLÍKATÉ DERIVÁTY</dc:title>
  <dc:creator>Lukáš Gyepes</dc:creator>
  <cp:lastModifiedBy>HP</cp:lastModifiedBy>
  <cp:revision>6</cp:revision>
  <dcterms:created xsi:type="dcterms:W3CDTF">2016-03-03T17:38:58Z</dcterms:created>
  <dcterms:modified xsi:type="dcterms:W3CDTF">2021-01-29T14:59:07Z</dcterms:modified>
</cp:coreProperties>
</file>