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8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48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5A74B-4A21-4C67-AB7B-CB625E056A8A}" type="datetimeFigureOut">
              <a:rPr lang="sk-SK" smtClean="0"/>
              <a:t>14. 1. 2021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CFF74C-C93B-4D73-9A7E-7531657CBF25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http://planetavedomosti.iedu.sk/page.php/resources/view_all?id=elektricke_obvody_prvky_elektrina_napatie_prud_staticka_zakreslovanie_obvodov_t&amp;1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FF74C-C93B-4D73-9A7E-7531657CBF25}" type="slidenum">
              <a:rPr lang="sk-SK" smtClean="0"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http://planetavedomosti.iedu.sk/page.php/resources/view_all?id=elektricke_obvody_prvky_elektrina_napatie_prud_staticka_zakreslovanie_obvodov_t&amp;1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FF74C-C93B-4D73-9A7E-7531657CBF25}" type="slidenum">
              <a:rPr lang="sk-SK" smtClean="0"/>
              <a:t>6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4740D-2909-4A39-A467-F6F5F7BDAA0B}" type="datetimeFigureOut">
              <a:rPr lang="sk-SK" smtClean="0"/>
              <a:t>14. 1. 2021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ED9F-0DA4-4B0C-B9DB-AD4DDF463B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4740D-2909-4A39-A467-F6F5F7BDAA0B}" type="datetimeFigureOut">
              <a:rPr lang="sk-SK" smtClean="0"/>
              <a:t>14. 1. 2021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ED9F-0DA4-4B0C-B9DB-AD4DDF463B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4740D-2909-4A39-A467-F6F5F7BDAA0B}" type="datetimeFigureOut">
              <a:rPr lang="sk-SK" smtClean="0"/>
              <a:t>14. 1. 2021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ED9F-0DA4-4B0C-B9DB-AD4DDF463B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4740D-2909-4A39-A467-F6F5F7BDAA0B}" type="datetimeFigureOut">
              <a:rPr lang="sk-SK" smtClean="0"/>
              <a:t>14. 1. 2021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ED9F-0DA4-4B0C-B9DB-AD4DDF463B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4740D-2909-4A39-A467-F6F5F7BDAA0B}" type="datetimeFigureOut">
              <a:rPr lang="sk-SK" smtClean="0"/>
              <a:t>14. 1. 2021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ED9F-0DA4-4B0C-B9DB-AD4DDF463B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4740D-2909-4A39-A467-F6F5F7BDAA0B}" type="datetimeFigureOut">
              <a:rPr lang="sk-SK" smtClean="0"/>
              <a:t>14. 1. 2021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ED9F-0DA4-4B0C-B9DB-AD4DDF463B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4740D-2909-4A39-A467-F6F5F7BDAA0B}" type="datetimeFigureOut">
              <a:rPr lang="sk-SK" smtClean="0"/>
              <a:t>14. 1. 2021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ED9F-0DA4-4B0C-B9DB-AD4DDF463B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4740D-2909-4A39-A467-F6F5F7BDAA0B}" type="datetimeFigureOut">
              <a:rPr lang="sk-SK" smtClean="0"/>
              <a:t>14. 1. 2021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ED9F-0DA4-4B0C-B9DB-AD4DDF463B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4740D-2909-4A39-A467-F6F5F7BDAA0B}" type="datetimeFigureOut">
              <a:rPr lang="sk-SK" smtClean="0"/>
              <a:t>14. 1. 2021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ED9F-0DA4-4B0C-B9DB-AD4DDF463B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4740D-2909-4A39-A467-F6F5F7BDAA0B}" type="datetimeFigureOut">
              <a:rPr lang="sk-SK" smtClean="0"/>
              <a:t>14. 1. 2021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ED9F-0DA4-4B0C-B9DB-AD4DDF463B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4740D-2909-4A39-A467-F6F5F7BDAA0B}" type="datetimeFigureOut">
              <a:rPr lang="sk-SK" smtClean="0"/>
              <a:t>14. 1. 2021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ED9F-0DA4-4B0C-B9DB-AD4DDF463B2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4740D-2909-4A39-A467-F6F5F7BDAA0B}" type="datetimeFigureOut">
              <a:rPr lang="sk-SK" smtClean="0"/>
              <a:t>14. 1. 2021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8ED9F-0DA4-4B0C-B9DB-AD4DDF463B21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lanetavedomosti.iedu.sk/page.php/resources/view_all?id=ampermeter_droty_elektricky_obvod_prud_kvapaliny_plyny_pohlad_zblizka_v_kvapalinach_plynoch_velkost_prudu_vypinac_t_page8&amp;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lanetavedomosti.iedu.sk/page.php/resources/view_all?id=elektricke_obvody_prvky_elektrina_napatie_prud_staticka_zakreslovanie_obvodov_t&amp;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sk-SK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Elektrické sily a elektrické pole vo vodiči</a:t>
            </a:r>
            <a:endParaRPr lang="sk-SK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anchor="b" anchorCtr="0"/>
          <a:lstStyle/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Fyzika – 9. ročník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sk-SK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Pohľad zblízka na prúd</a:t>
            </a:r>
            <a:endParaRPr lang="sk-SK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Zástupný symbol obsahu 3" descr="obvod_2.png">
            <a:hlinkClick r:id="rId3"/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5304600" y="1124744"/>
            <a:ext cx="3372321" cy="2800741"/>
          </a:xfrm>
        </p:spPr>
      </p:pic>
      <p:sp>
        <p:nvSpPr>
          <p:cNvPr id="5" name="BlokTextu 4"/>
          <p:cNvSpPr txBox="1"/>
          <p:nvPr/>
        </p:nvSpPr>
        <p:spPr>
          <a:xfrm>
            <a:off x="755576" y="4437112"/>
            <a:ext cx="698477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>
              <a:buFont typeface="Wingdings" pitchFamily="2" charset="2"/>
              <a:buChar char="Ø"/>
            </a:pPr>
            <a:r>
              <a:rPr lang="sk-SK" sz="2800" dirty="0" smtClean="0"/>
              <a:t>V kovových vodičoch prenášajú náboj voľné elektróny</a:t>
            </a:r>
          </a:p>
          <a:p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683568" y="4565446"/>
            <a:ext cx="73448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>
              <a:buFont typeface="Wingdings" pitchFamily="2" charset="2"/>
              <a:buChar char="Ø"/>
            </a:pPr>
            <a:endParaRPr lang="sk-SK" sz="2800" b="1" dirty="0" smtClean="0">
              <a:latin typeface="Arial Black" panose="020B0A04020102020204" pitchFamily="34" charset="0"/>
            </a:endParaRPr>
          </a:p>
          <a:p>
            <a:endParaRPr lang="sk-SK" sz="2800" b="1" dirty="0" smtClean="0"/>
          </a:p>
          <a:p>
            <a:pPr marL="442913" indent="-442913">
              <a:buFont typeface="Wingdings" pitchFamily="2" charset="2"/>
              <a:buChar char="Ø"/>
            </a:pPr>
            <a:r>
              <a:rPr lang="sk-SK" sz="2800" b="1" dirty="0" smtClean="0"/>
              <a:t>Voľné elektróny prenášajú náboj v celom obvode súčasne</a:t>
            </a:r>
            <a:endParaRPr lang="sk-SK" sz="2800" b="1" dirty="0" smtClean="0"/>
          </a:p>
        </p:txBody>
      </p:sp>
      <p:sp>
        <p:nvSpPr>
          <p:cNvPr id="8" name="BlokTextu 7"/>
          <p:cNvSpPr txBox="1"/>
          <p:nvPr/>
        </p:nvSpPr>
        <p:spPr>
          <a:xfrm>
            <a:off x="457200" y="1340768"/>
            <a:ext cx="4847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dirty="0" smtClean="0">
                <a:ln w="1905"/>
                <a:solidFill>
                  <a:srgbClr val="2B8A1E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Elektrickým prúdom nazývame </a:t>
            </a:r>
            <a:r>
              <a:rPr lang="sk-SK" sz="4000" b="1" dirty="0" smtClean="0">
                <a:ln w="1905"/>
                <a:solidFill>
                  <a:srgbClr val="2B8A1E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usmernený tok (pohyb</a:t>
            </a:r>
            <a:r>
              <a:rPr lang="sk-SK" sz="4000" b="1" dirty="0" smtClean="0">
                <a:ln w="1905"/>
                <a:solidFill>
                  <a:srgbClr val="2B8A1E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 nabitých </a:t>
            </a:r>
            <a:r>
              <a:rPr lang="sk-SK" sz="4000" b="1" dirty="0" smtClean="0">
                <a:ln w="1905"/>
                <a:solidFill>
                  <a:srgbClr val="2B8A1E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častíc vo vodiči</a:t>
            </a:r>
            <a:endParaRPr lang="sk-SK" sz="4000" b="1" dirty="0">
              <a:ln w="1905"/>
              <a:solidFill>
                <a:srgbClr val="2B8A1E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Čo už vieme...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ohybujúce sa teleso má pohybovú energiu.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 náraze ju (alebo jej časť) môže odovzdať inému telesu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bláčik 3"/>
          <p:cNvSpPr/>
          <p:nvPr/>
        </p:nvSpPr>
        <p:spPr>
          <a:xfrm>
            <a:off x="1547664" y="3717032"/>
            <a:ext cx="5976664" cy="2664296"/>
          </a:xfrm>
          <a:prstGeom prst="cloudCallout">
            <a:avLst>
              <a:gd name="adj1" fmla="val -39539"/>
              <a:gd name="adj2" fmla="val -6917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Toto platí aj o časticiach, teda aj o elektrónoch</a:t>
            </a:r>
            <a:endParaRPr lang="sk-SK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láčik 3"/>
          <p:cNvSpPr/>
          <p:nvPr/>
        </p:nvSpPr>
        <p:spPr>
          <a:xfrm>
            <a:off x="1403648" y="3501008"/>
            <a:ext cx="5976664" cy="2952328"/>
          </a:xfrm>
          <a:prstGeom prst="cloudCallout">
            <a:avLst>
              <a:gd name="adj1" fmla="val -39539"/>
              <a:gd name="adj2" fmla="val -6917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Častice sa neustále pohybujú</a:t>
            </a:r>
            <a:r>
              <a:rPr lang="sk-SK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Určitá sila ich pohyb usmerní.</a:t>
            </a:r>
            <a:endParaRPr lang="sk-SK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Čo už vieme...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132474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Sila koná prácu, ak pôsobí na teleso v smere jeho pohybu a premiestni ho po určitej dráhe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Prúd môžeme opísať nasledovne: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Pohybovú energiu elektrónom dodáva zdroj elektrickej 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energie.</a:t>
            </a: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 zrážkach strácajú elektróny energiu – 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prejaví 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 to ako 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teplo.</a:t>
            </a: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Aby znovu nadobudli 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energiu, 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musí pôsobiť sila, ktorá vykoná potrebnú prácu 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sk-S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elektrická sila.</a:t>
            </a:r>
            <a:endParaRPr lang="sk-SK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Pohľad zblízka na prúd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 elektrického prúdu  je určený od </a:t>
            </a:r>
            <a:r>
              <a:rPr lang="sk-S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kladného pólu batérie k zápornému 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opačný ako smer pohybu elektrónov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ok 3" descr="obvod_3.pn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1340768"/>
            <a:ext cx="3802971" cy="30846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Podmienky </a:t>
            </a:r>
            <a:r>
              <a:rPr lang="sk-SK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prechodu </a:t>
            </a:r>
            <a:r>
              <a:rPr lang="sk-SK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elektrického prúdu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431429"/>
            <a:ext cx="8229600" cy="2293715"/>
          </a:xfrm>
        </p:spPr>
        <p:txBody>
          <a:bodyPr/>
          <a:lstStyle/>
          <a:p>
            <a:pPr marL="536575" indent="-454025">
              <a:buFont typeface="Wingdings" pitchFamily="2" charset="2"/>
              <a:buChar char="Ø"/>
            </a:pP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rvalo udržiavané elektrické pole</a:t>
            </a:r>
          </a:p>
          <a:p>
            <a:pPr marL="536575" indent="-454025">
              <a:buFont typeface="Wingdings" pitchFamily="2" charset="2"/>
              <a:buChar char="Ø"/>
            </a:pP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dostatok voľných elektrónov</a:t>
            </a:r>
          </a:p>
          <a:p>
            <a:pPr marL="536575" indent="-454025">
              <a:buFont typeface="Wingdings" pitchFamily="2" charset="2"/>
              <a:buChar char="Ø"/>
            </a:pP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obvod uzavretý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Zdroje</a:t>
            </a:r>
            <a:endParaRPr lang="sk-SK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88839"/>
            <a:ext cx="8229600" cy="1440161"/>
          </a:xfrm>
        </p:spPr>
        <p:txBody>
          <a:bodyPr/>
          <a:lstStyle/>
          <a:p>
            <a:r>
              <a:rPr lang="sk-SK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Lapitková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Fyzika pre 9.roč</a:t>
            </a:r>
          </a:p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Planéta vedomostí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Vlastná 4">
      <a:dk1>
        <a:sysClr val="windowText" lastClr="000000"/>
      </a:dk1>
      <a:lt1>
        <a:srgbClr val="000000"/>
      </a:lt1>
      <a:dk2>
        <a:srgbClr val="1F497D"/>
      </a:dk2>
      <a:lt2>
        <a:srgbClr val="FFFF99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198</Words>
  <Application>Microsoft Office PowerPoint</Application>
  <PresentationFormat>Prezentácia na obrazovke (4:3)</PresentationFormat>
  <Paragraphs>37</Paragraphs>
  <Slides>8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Wingdings</vt:lpstr>
      <vt:lpstr>Motív Office</vt:lpstr>
      <vt:lpstr>Elektrické sily a elektrické pole vo vodiči</vt:lpstr>
      <vt:lpstr>Pohľad zblízka na prúd</vt:lpstr>
      <vt:lpstr>Čo už vieme...</vt:lpstr>
      <vt:lpstr>Čo už vieme...</vt:lpstr>
      <vt:lpstr>Prúd môžeme opísať nasledovne:</vt:lpstr>
      <vt:lpstr>Pohľad zblízka na prúd</vt:lpstr>
      <vt:lpstr>Podmienky  prechodu elektrického prúdu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Elektrické sily a elektrické pole vo vodiči</dc:title>
  <dc:creator>Sona</dc:creator>
  <cp:lastModifiedBy>ZS_Lehnice_2</cp:lastModifiedBy>
  <cp:revision>19</cp:revision>
  <dcterms:created xsi:type="dcterms:W3CDTF">2014-12-08T20:42:50Z</dcterms:created>
  <dcterms:modified xsi:type="dcterms:W3CDTF">2021-01-14T09:58:14Z</dcterms:modified>
</cp:coreProperties>
</file>