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2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91B3-4F87-4AA7-86B6-AE5F142F4947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012-4881-4675-83E7-433BBDBAB8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123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91B3-4F87-4AA7-86B6-AE5F142F4947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012-4881-4675-83E7-433BBDBAB8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458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91B3-4F87-4AA7-86B6-AE5F142F4947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012-4881-4675-83E7-433BBDBAB8D9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026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91B3-4F87-4AA7-86B6-AE5F142F4947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012-4881-4675-83E7-433BBDBAB8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7458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91B3-4F87-4AA7-86B6-AE5F142F4947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012-4881-4675-83E7-433BBDBAB8D9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6628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91B3-4F87-4AA7-86B6-AE5F142F4947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012-4881-4675-83E7-433BBDBAB8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4715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91B3-4F87-4AA7-86B6-AE5F142F4947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012-4881-4675-83E7-433BBDBAB8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91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91B3-4F87-4AA7-86B6-AE5F142F4947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012-4881-4675-83E7-433BBDBAB8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385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91B3-4F87-4AA7-86B6-AE5F142F4947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012-4881-4675-83E7-433BBDBAB8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020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91B3-4F87-4AA7-86B6-AE5F142F4947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012-4881-4675-83E7-433BBDBAB8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105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91B3-4F87-4AA7-86B6-AE5F142F4947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012-4881-4675-83E7-433BBDBAB8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411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91B3-4F87-4AA7-86B6-AE5F142F4947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012-4881-4675-83E7-433BBDBAB8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829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91B3-4F87-4AA7-86B6-AE5F142F4947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012-4881-4675-83E7-433BBDBAB8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523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91B3-4F87-4AA7-86B6-AE5F142F4947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012-4881-4675-83E7-433BBDBAB8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321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91B3-4F87-4AA7-86B6-AE5F142F4947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012-4881-4675-83E7-433BBDBAB8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229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91B3-4F87-4AA7-86B6-AE5F142F4947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012-4881-4675-83E7-433BBDBAB8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988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91B3-4F87-4AA7-86B6-AE5F142F4947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961012-4881-4675-83E7-433BBDBAB8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81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vonkajšie, stojaci, obchod&#10;&#10;Automaticky generovaný popis">
            <a:extLst>
              <a:ext uri="{FF2B5EF4-FFF2-40B4-BE49-F238E27FC236}">
                <a16:creationId xmlns:a16="http://schemas.microsoft.com/office/drawing/2014/main" id="{B4DA353F-EB28-4F61-967D-532B2BE79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61"/>
            <a:ext cx="12192000" cy="683003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E5D489F-E4F0-4501-9F90-28FDA73B6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383" y="-457935"/>
            <a:ext cx="11383617" cy="1646302"/>
          </a:xfrm>
        </p:spPr>
        <p:txBody>
          <a:bodyPr/>
          <a:lstStyle/>
          <a:p>
            <a:r>
              <a:rPr lang="sk-SK" sz="6000" dirty="0">
                <a:solidFill>
                  <a:srgbClr val="FF0000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Život v Slovenskom štáte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B0B7BC-CA93-497E-B9BA-5E273F0E3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3433" y="5733140"/>
            <a:ext cx="7766936" cy="1096899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Mgr. Tomáš Takáč</a:t>
            </a:r>
          </a:p>
        </p:txBody>
      </p:sp>
    </p:spTree>
    <p:extLst>
      <p:ext uri="{BB962C8B-B14F-4D97-AF65-F5344CB8AC3E}">
        <p14:creationId xmlns:p14="http://schemas.microsoft.com/office/powerpoint/2010/main" val="261813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BD1FF-D209-4E26-803C-23F0427F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sk-SK" sz="4400" dirty="0">
                <a:solidFill>
                  <a:srgbClr val="FF0000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Slovenské hospodárstvo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5838814-96E3-4E0B-9499-4C64B39D7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0400"/>
            <a:ext cx="10668000" cy="3880773"/>
          </a:xfrm>
        </p:spPr>
        <p:txBody>
          <a:bodyPr/>
          <a:lstStyle/>
          <a:p>
            <a:r>
              <a:rPr lang="sk-SK" sz="2200" dirty="0">
                <a:solidFill>
                  <a:schemeClr val="tx1"/>
                </a:solidFill>
              </a:rPr>
              <a:t>Hospodárstvo bolo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podriadené vojnovému stavu.</a:t>
            </a:r>
          </a:p>
          <a:p>
            <a:r>
              <a:rPr lang="sk-SK" sz="2200" dirty="0">
                <a:solidFill>
                  <a:schemeClr val="tx1"/>
                </a:solidFill>
              </a:rPr>
              <a:t>Zamerané bolo na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uspokojenie nemeckých požiadaviek.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Zbrane, materiál a výrobky pre armádu.</a:t>
            </a:r>
          </a:p>
          <a:p>
            <a:r>
              <a:rPr lang="sk-SK" sz="2200" dirty="0">
                <a:solidFill>
                  <a:schemeClr val="tx1"/>
                </a:solidFill>
              </a:rPr>
              <a:t>Nemecko však nemalo čím platiť 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ostávalo dlžníkom. (nikdy neboli zaplatené</a:t>
            </a:r>
            <a:r>
              <a:rPr lang="sk-SK" sz="2200" dirty="0">
                <a:solidFill>
                  <a:schemeClr val="tx1"/>
                </a:solidFill>
              </a:rPr>
              <a:t>)</a:t>
            </a:r>
          </a:p>
          <a:p>
            <a:r>
              <a:rPr lang="sk-SK" sz="2200" dirty="0">
                <a:solidFill>
                  <a:schemeClr val="tx1"/>
                </a:solidFill>
              </a:rPr>
              <a:t>Na Slovensku sa vybudovalo veľa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nových podnikov, železníc a ciest.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 descr="Obrázok, na ktorom je obloha, vonkajšie, zem, vojenské vozidlo&#10;&#10;Automaticky generovaný popis">
            <a:extLst>
              <a:ext uri="{FF2B5EF4-FFF2-40B4-BE49-F238E27FC236}">
                <a16:creationId xmlns:a16="http://schemas.microsoft.com/office/drawing/2014/main" id="{4307811C-2976-4F4E-9770-5A549BB0E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911267"/>
            <a:ext cx="6110868" cy="3946733"/>
          </a:xfrm>
          <a:prstGeom prst="rect">
            <a:avLst/>
          </a:prstGeom>
        </p:spPr>
      </p:pic>
      <p:pic>
        <p:nvPicPr>
          <p:cNvPr id="7" name="Obrázok 6" descr="Obrázok, na ktorom je text, budova, obchod, staré&#10;&#10;Automaticky generovaný popis">
            <a:extLst>
              <a:ext uri="{FF2B5EF4-FFF2-40B4-BE49-F238E27FC236}">
                <a16:creationId xmlns:a16="http://schemas.microsoft.com/office/drawing/2014/main" id="{8A8A1958-0107-4D60-A881-425A527FA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38565"/>
            <a:ext cx="6095999" cy="380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6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mapa&#10;&#10;Automaticky generovaný popis">
            <a:extLst>
              <a:ext uri="{FF2B5EF4-FFF2-40B4-BE49-F238E27FC236}">
                <a16:creationId xmlns:a16="http://schemas.microsoft.com/office/drawing/2014/main" id="{7F56238C-FB6A-45AC-B7C3-9876924D1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078" y="-202095"/>
            <a:ext cx="10238834" cy="5661991"/>
          </a:xfrm>
          <a:prstGeom prst="rect">
            <a:avLst/>
          </a:prstGeom>
        </p:spPr>
      </p:pic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0ED1A1CF-D254-4E64-A404-CA6707B39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10" y="3154017"/>
            <a:ext cx="6652590" cy="3703983"/>
          </a:xfrm>
        </p:spPr>
      </p:pic>
    </p:spTree>
    <p:extLst>
      <p:ext uri="{BB962C8B-B14F-4D97-AF65-F5344CB8AC3E}">
        <p14:creationId xmlns:p14="http://schemas.microsoft.com/office/powerpoint/2010/main" val="46640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AD887A-3B83-407A-9CA5-1D718932A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sk-SK" sz="4400" dirty="0">
                <a:solidFill>
                  <a:schemeClr val="accent2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Sociálne pomery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8CE6409-3793-4974-9220-558B853FF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624" y="660400"/>
            <a:ext cx="12200624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Postupne sa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odstránila nezamestnanosť.</a:t>
            </a:r>
          </a:p>
          <a:p>
            <a:r>
              <a:rPr lang="sk-SK" sz="2200" dirty="0">
                <a:solidFill>
                  <a:schemeClr val="tx1"/>
                </a:solidFill>
              </a:rPr>
              <a:t>Asi 40 000 robotníkov odchádzalo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každoročne do Nemecka na sezónne práce.</a:t>
            </a:r>
          </a:p>
          <a:p>
            <a:r>
              <a:rPr lang="sk-SK" sz="2200" dirty="0">
                <a:solidFill>
                  <a:schemeClr val="tx1"/>
                </a:solidFill>
              </a:rPr>
              <a:t>Roľníci nemali problém predať svoje výrobky (Európa bola vyhladovaná)</a:t>
            </a:r>
          </a:p>
          <a:p>
            <a:r>
              <a:rPr lang="sk-SK" sz="2200" dirty="0">
                <a:solidFill>
                  <a:schemeClr val="tx1"/>
                </a:solidFill>
              </a:rPr>
              <a:t>Vytvorila sa skupina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vojnových zbohatlíkov – „</a:t>
            </a:r>
            <a:r>
              <a:rPr lang="sk-SK" sz="2200" dirty="0" err="1">
                <a:solidFill>
                  <a:schemeClr val="tx1"/>
                </a:solidFill>
                <a:highlight>
                  <a:srgbClr val="FFFF00"/>
                </a:highlight>
              </a:rPr>
              <a:t>ziskožravcov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“ </a:t>
            </a:r>
          </a:p>
          <a:p>
            <a:r>
              <a:rPr lang="sk-SK" sz="2200" dirty="0">
                <a:solidFill>
                  <a:schemeClr val="tx1"/>
                </a:solidFill>
              </a:rPr>
              <a:t>Viacerí zbohatli z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tzv. arizácie – prebratie podnikov, ktoré predtým vlastnili Židia.</a:t>
            </a:r>
          </a:p>
          <a:p>
            <a:r>
              <a:rPr lang="sk-SK" sz="2200" dirty="0">
                <a:solidFill>
                  <a:schemeClr val="tx1"/>
                </a:solidFill>
              </a:rPr>
              <a:t>Dobrá hospodárska situácia umožnila: rodinné prídavky na deti,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úpravy miezd a dôchodkov</a:t>
            </a:r>
            <a:r>
              <a:rPr lang="sk-SK" sz="2200" dirty="0">
                <a:solidFill>
                  <a:schemeClr val="tx1"/>
                </a:solidFill>
              </a:rPr>
              <a:t>. </a:t>
            </a:r>
          </a:p>
          <a:p>
            <a:endParaRPr lang="sk-SK" dirty="0"/>
          </a:p>
        </p:txBody>
      </p:sp>
      <p:pic>
        <p:nvPicPr>
          <p:cNvPr id="5" name="Obrázok 4" descr="Obrázok, na ktorom je text, vonkajšie, budova, znak&#10;&#10;Automaticky generovaný popis">
            <a:extLst>
              <a:ext uri="{FF2B5EF4-FFF2-40B4-BE49-F238E27FC236}">
                <a16:creationId xmlns:a16="http://schemas.microsoft.com/office/drawing/2014/main" id="{A10245C4-96B4-4718-9E4D-3EAC239E1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667" y="3428999"/>
            <a:ext cx="3595333" cy="3429001"/>
          </a:xfrm>
          <a:prstGeom prst="rect">
            <a:avLst/>
          </a:prstGeom>
        </p:spPr>
      </p:pic>
      <p:pic>
        <p:nvPicPr>
          <p:cNvPr id="7" name="Obrázok 6" descr="Obrázok, na ktorom je dav&#10;&#10;Automaticky generovaný popis">
            <a:extLst>
              <a:ext uri="{FF2B5EF4-FFF2-40B4-BE49-F238E27FC236}">
                <a16:creationId xmlns:a16="http://schemas.microsoft.com/office/drawing/2014/main" id="{BCC77323-85A5-4CF6-B039-BB36678B5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774"/>
            <a:ext cx="4664764" cy="3498574"/>
          </a:xfrm>
          <a:prstGeom prst="rect">
            <a:avLst/>
          </a:prstGeom>
        </p:spPr>
      </p:pic>
      <p:pic>
        <p:nvPicPr>
          <p:cNvPr id="9" name="Obrázok 8" descr="Obrázok, na ktorom je text, osoba, vonkajšie, ľudia&#10;&#10;Automaticky generovaný popis">
            <a:extLst>
              <a:ext uri="{FF2B5EF4-FFF2-40B4-BE49-F238E27FC236}">
                <a16:creationId xmlns:a16="http://schemas.microsoft.com/office/drawing/2014/main" id="{D2E053A2-4CBB-4E43-8066-EE9096F8B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64" y="3428999"/>
            <a:ext cx="3931903" cy="339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0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1EB97-B9B4-4691-97CB-B4A06FC7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, kniha&#10;&#10;Automaticky generovaný popis">
            <a:extLst>
              <a:ext uri="{FF2B5EF4-FFF2-40B4-BE49-F238E27FC236}">
                <a16:creationId xmlns:a16="http://schemas.microsoft.com/office/drawing/2014/main" id="{DD7B5696-ADEC-43F7-8851-FFD4ED3AB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DE6B35C-ACFB-4578-9007-F7306ACFD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64" y="0"/>
            <a:ext cx="6067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5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60E9F6-58A8-4487-9896-C60F97562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chemeClr val="accent2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Kultúra v tieni totality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356FEC-2148-4553-98D8-5496CBB5F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7076"/>
            <a:ext cx="8596668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Dôraz sa kládol na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všetko národné, vytvárali sa národné mýty.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HSĽS rozvinula veľkú propagandu, aby ovládla myslenie ľudí. </a:t>
            </a:r>
          </a:p>
          <a:p>
            <a:r>
              <a:rPr lang="sk-SK" sz="2200" dirty="0">
                <a:solidFill>
                  <a:schemeClr val="tx1"/>
                </a:solidFill>
              </a:rPr>
              <a:t>Vznikali nové vysoké a stredné školy.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Vyšli viaceré hodnotné literárne diela.</a:t>
            </a:r>
          </a:p>
          <a:p>
            <a:r>
              <a:rPr lang="sk-SK" sz="2200" dirty="0">
                <a:solidFill>
                  <a:schemeClr val="tx1"/>
                </a:solidFill>
              </a:rPr>
              <a:t>Napriek zúriacej vojne pulzoval na Slovensku aj športový život.</a:t>
            </a:r>
          </a:p>
        </p:txBody>
      </p:sp>
      <p:pic>
        <p:nvPicPr>
          <p:cNvPr id="5" name="Obrázok 4" descr="Obrázok, na ktorom je text, hráč&#10;&#10;Automaticky generovaný popis">
            <a:extLst>
              <a:ext uri="{FF2B5EF4-FFF2-40B4-BE49-F238E27FC236}">
                <a16:creationId xmlns:a16="http://schemas.microsoft.com/office/drawing/2014/main" id="{043F1A42-803A-46F7-B3A8-3EF6791CD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2573"/>
            <a:ext cx="4572000" cy="4061910"/>
          </a:xfrm>
          <a:prstGeom prst="rect">
            <a:avLst/>
          </a:prstGeom>
        </p:spPr>
      </p:pic>
      <p:pic>
        <p:nvPicPr>
          <p:cNvPr id="7" name="Obrázok 6" descr="Obrázok, na ktorom je text, kniha&#10;&#10;Automaticky generovaný popis">
            <a:extLst>
              <a:ext uri="{FF2B5EF4-FFF2-40B4-BE49-F238E27FC236}">
                <a16:creationId xmlns:a16="http://schemas.microsoft.com/office/drawing/2014/main" id="{7430A936-817F-4DD4-BA77-A43355814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942" y="2841536"/>
            <a:ext cx="4156784" cy="3963984"/>
          </a:xfrm>
          <a:prstGeom prst="rect">
            <a:avLst/>
          </a:prstGeom>
        </p:spPr>
      </p:pic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id="{CF0FE458-28E0-4945-A038-F9A95F718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26" y="0"/>
            <a:ext cx="3529274" cy="68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3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9481F5-CBEF-4D11-944A-72308687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, osoba, vonkajšie, skupina&#10;&#10;Automaticky generovaný popis">
            <a:extLst>
              <a:ext uri="{FF2B5EF4-FFF2-40B4-BE49-F238E27FC236}">
                <a16:creationId xmlns:a16="http://schemas.microsoft.com/office/drawing/2014/main" id="{FD365CFE-393E-432F-945C-C091AF818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0"/>
            <a:ext cx="12178149" cy="6825158"/>
          </a:xfrm>
        </p:spPr>
      </p:pic>
    </p:spTree>
    <p:extLst>
      <p:ext uri="{BB962C8B-B14F-4D97-AF65-F5344CB8AC3E}">
        <p14:creationId xmlns:p14="http://schemas.microsoft.com/office/powerpoint/2010/main" val="168547724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70C0"/>
      </a:accent1>
      <a:accent2>
        <a:srgbClr val="FF0000"/>
      </a:accent2>
      <a:accent3>
        <a:srgbClr val="FFFFFF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175</Words>
  <Application>Microsoft Office PowerPoint</Application>
  <PresentationFormat>Širokouhlá</PresentationFormat>
  <Paragraphs>21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Algerian</vt:lpstr>
      <vt:lpstr>Arial</vt:lpstr>
      <vt:lpstr>Trebuchet MS</vt:lpstr>
      <vt:lpstr>Wingdings 3</vt:lpstr>
      <vt:lpstr>Fazeta</vt:lpstr>
      <vt:lpstr>Život v Slovenskom štáte</vt:lpstr>
      <vt:lpstr>Slovenské hospodárstvo</vt:lpstr>
      <vt:lpstr>Prezentácia programu PowerPoint</vt:lpstr>
      <vt:lpstr>Sociálne pomery</vt:lpstr>
      <vt:lpstr>Prezentácia programu PowerPoint</vt:lpstr>
      <vt:lpstr>Kultúra v tieni totality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v Slovenskom štáte</dc:title>
  <dc:creator>Tomáš Takáč</dc:creator>
  <cp:lastModifiedBy>ZS_Lehnice_2</cp:lastModifiedBy>
  <cp:revision>6</cp:revision>
  <dcterms:created xsi:type="dcterms:W3CDTF">2021-01-13T07:59:47Z</dcterms:created>
  <dcterms:modified xsi:type="dcterms:W3CDTF">2021-01-29T13:05:34Z</dcterms:modified>
</cp:coreProperties>
</file>