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C954-0807-47E5-9C1B-EC6DE5C927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429-8262-4348-909B-F434C25098F4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C954-0807-47E5-9C1B-EC6DE5C927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429-8262-4348-909B-F434C25098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C954-0807-47E5-9C1B-EC6DE5C927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429-8262-4348-909B-F434C25098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C954-0807-47E5-9C1B-EC6DE5C927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429-8262-4348-909B-F434C25098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C954-0807-47E5-9C1B-EC6DE5C927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429-8262-4348-909B-F434C25098F4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C954-0807-47E5-9C1B-EC6DE5C927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429-8262-4348-909B-F434C25098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C954-0807-47E5-9C1B-EC6DE5C927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429-8262-4348-909B-F434C25098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C954-0807-47E5-9C1B-EC6DE5C927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429-8262-4348-909B-F434C25098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C954-0807-47E5-9C1B-EC6DE5C927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429-8262-4348-909B-F434C25098F4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C954-0807-47E5-9C1B-EC6DE5C927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429-8262-4348-909B-F434C25098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C954-0807-47E5-9C1B-EC6DE5C927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429-8262-4348-909B-F434C25098F4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248C954-0807-47E5-9C1B-EC6DE5C927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7A98429-8262-4348-909B-F434C25098F4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Skúmanie vlastností pevných látok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k-SK" dirty="0" smtClean="0"/>
              <a:t>Fyzika 6</a:t>
            </a:r>
            <a:endParaRPr lang="sk-SK" dirty="0"/>
          </a:p>
        </p:txBody>
      </p:sp>
      <p:pic>
        <p:nvPicPr>
          <p:cNvPr id="4" name="Obrázok 3" descr="imagesJ1EPHNH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492896"/>
            <a:ext cx="3312368" cy="33569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 algn="ctr">
              <a:buNone/>
            </a:pPr>
            <a:r>
              <a:rPr lang="sk-SK" dirty="0" smtClean="0"/>
              <a:t>Ďakujem za pozornosť </a:t>
            </a:r>
            <a:r>
              <a:rPr lang="sk-SK" dirty="0" smtClean="0">
                <a:sym typeface="Wingdings" pitchFamily="2" charset="2"/>
              </a:rPr>
              <a:t>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Pevné látky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Všade okolo nás sa nachádzajú pevné telesá – teda veci zhotovené z pevných látok</a:t>
            </a:r>
            <a:endParaRPr lang="sk-SK" dirty="0"/>
          </a:p>
        </p:txBody>
      </p:sp>
      <p:pic>
        <p:nvPicPr>
          <p:cNvPr id="5" name="Obrázok 4" descr="klin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4077072"/>
            <a:ext cx="1791643" cy="1791643"/>
          </a:xfrm>
          <a:prstGeom prst="rect">
            <a:avLst/>
          </a:prstGeom>
        </p:spPr>
      </p:pic>
      <p:pic>
        <p:nvPicPr>
          <p:cNvPr id="4" name="Obrázok 3" descr="gum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2996952"/>
            <a:ext cx="1800200" cy="1800200"/>
          </a:xfrm>
          <a:prstGeom prst="rect">
            <a:avLst/>
          </a:prstGeom>
        </p:spPr>
      </p:pic>
      <p:pic>
        <p:nvPicPr>
          <p:cNvPr id="6" name="Obrázok 5" descr="papi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2996952"/>
            <a:ext cx="2562225" cy="1781175"/>
          </a:xfrm>
          <a:prstGeom prst="rect">
            <a:avLst/>
          </a:prstGeom>
        </p:spPr>
      </p:pic>
      <p:pic>
        <p:nvPicPr>
          <p:cNvPr id="7" name="Obrázok 6" descr="špongi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4581128"/>
            <a:ext cx="2457450" cy="1866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Vlastnosti pevných látok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Tak ako kvapaliny a plyny majú svoje vlastnosti, tak aj pevné látky majú svoje rozdielne </a:t>
            </a:r>
            <a:r>
              <a:rPr lang="sk-SK" dirty="0" smtClean="0"/>
              <a:t>vlastnosti, </a:t>
            </a:r>
            <a:r>
              <a:rPr lang="sk-SK" dirty="0" smtClean="0"/>
              <a:t>na základe ktorých vieme povedať na čo sa dá daná látka </a:t>
            </a:r>
            <a:r>
              <a:rPr lang="sk-SK" dirty="0" smtClean="0"/>
              <a:t>použiť.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Krehkosť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dirty="0" smtClean="0"/>
              <a:t>Teleso z krehkej látky možno rozlomiť alebo ľahko rozbiť</a:t>
            </a:r>
            <a:endParaRPr lang="sk-SK" dirty="0"/>
          </a:p>
        </p:txBody>
      </p:sp>
      <p:pic>
        <p:nvPicPr>
          <p:cNvPr id="4" name="Obrázok 3" descr="skl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852936"/>
            <a:ext cx="2762250" cy="1657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 descr="porcelá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2852936"/>
            <a:ext cx="2628900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ok 5" descr="rozbité skl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4941168"/>
            <a:ext cx="3524250" cy="129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Tvrdosť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dirty="0" smtClean="0"/>
              <a:t>Do telesa nemožno urobiť ostrým predmetom hlbšiu ryhu.</a:t>
            </a:r>
            <a:endParaRPr lang="sk-SK" dirty="0"/>
          </a:p>
        </p:txBody>
      </p:sp>
      <p:pic>
        <p:nvPicPr>
          <p:cNvPr id="4" name="Obrázok 3" descr="diama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2708920"/>
            <a:ext cx="2352675" cy="1943100"/>
          </a:xfrm>
          <a:prstGeom prst="rect">
            <a:avLst/>
          </a:prstGeom>
        </p:spPr>
      </p:pic>
      <p:pic>
        <p:nvPicPr>
          <p:cNvPr id="5" name="Obrázok 4" descr="oceľ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2708920"/>
            <a:ext cx="2657475" cy="1724025"/>
          </a:xfrm>
          <a:prstGeom prst="rect">
            <a:avLst/>
          </a:prstGeom>
        </p:spPr>
      </p:pic>
      <p:pic>
        <p:nvPicPr>
          <p:cNvPr id="6" name="Obrázok 5" descr="pohá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4365104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Diamant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Považuje sa za najtvrdšiu látku</a:t>
            </a:r>
          </a:p>
          <a:p>
            <a:r>
              <a:rPr lang="sk-SK" dirty="0" smtClean="0"/>
              <a:t>Je to kryštál, ktorý sa pre svoju tvrdosť často využíva v technike napr.: na brúsenie, vŕtanie, rezanie skla, na výrobu píl, rezanie kovov a kameňov</a:t>
            </a:r>
            <a:endParaRPr lang="sk-SK" dirty="0"/>
          </a:p>
        </p:txBody>
      </p:sp>
      <p:pic>
        <p:nvPicPr>
          <p:cNvPr id="4" name="Obrázok 3" descr="diama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4365104"/>
            <a:ext cx="2352675" cy="1943100"/>
          </a:xfrm>
          <a:prstGeom prst="rect">
            <a:avLst/>
          </a:prstGeom>
        </p:spPr>
      </p:pic>
      <p:pic>
        <p:nvPicPr>
          <p:cNvPr id="5" name="Obrázok 4" descr="diamant rezan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4221088"/>
            <a:ext cx="2590800" cy="1762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Pružnosť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dirty="0" smtClean="0"/>
              <a:t> Teleso z pružnej látky možno natiahnuť, alebo ohnúť, ale potom opäť nadobudne svoj tvar.</a:t>
            </a:r>
            <a:endParaRPr lang="sk-SK" dirty="0"/>
          </a:p>
        </p:txBody>
      </p:sp>
      <p:pic>
        <p:nvPicPr>
          <p:cNvPr id="4" name="Obrázok 3" descr="gum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645024"/>
            <a:ext cx="2143125" cy="2143125"/>
          </a:xfrm>
          <a:prstGeom prst="rect">
            <a:avLst/>
          </a:prstGeom>
        </p:spPr>
      </p:pic>
      <p:pic>
        <p:nvPicPr>
          <p:cNvPr id="5" name="Obrázok 4" descr="špongi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4869160"/>
            <a:ext cx="2552700" cy="1790700"/>
          </a:xfrm>
          <a:prstGeom prst="rect">
            <a:avLst/>
          </a:prstGeom>
        </p:spPr>
      </p:pic>
      <p:pic>
        <p:nvPicPr>
          <p:cNvPr id="6" name="Obrázok 5" descr="pravítk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3429000"/>
            <a:ext cx="2466975" cy="1857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Tvárnosť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dirty="0" smtClean="0"/>
              <a:t>Telesá z tvárnej látky po stlačení zmenia svoj tvar.</a:t>
            </a:r>
            <a:endParaRPr lang="sk-SK" dirty="0"/>
          </a:p>
        </p:txBody>
      </p:sp>
      <p:pic>
        <p:nvPicPr>
          <p:cNvPr id="4" name="Obrázok 3" descr="plastelí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419390"/>
            <a:ext cx="2448272" cy="1900894"/>
          </a:xfrm>
          <a:prstGeom prst="rect">
            <a:avLst/>
          </a:prstGeom>
        </p:spPr>
      </p:pic>
      <p:pic>
        <p:nvPicPr>
          <p:cNvPr id="5" name="Obrázok 4" descr="polystyré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3429000"/>
            <a:ext cx="2286000" cy="1866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/>
          <a:lstStyle/>
          <a:p>
            <a:pPr algn="ctr"/>
            <a:r>
              <a:rPr lang="sk-SK" dirty="0" smtClean="0"/>
              <a:t>Deliteľnosť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Pevné telesá môžeme deliť:</a:t>
            </a:r>
          </a:p>
          <a:p>
            <a:pPr marL="596646" indent="-514350">
              <a:buFont typeface="+mj-lt"/>
              <a:buAutoNum type="arabicPeriod"/>
            </a:pPr>
            <a:r>
              <a:rPr lang="sk-SK" dirty="0" smtClean="0"/>
              <a:t>Pílením</a:t>
            </a:r>
          </a:p>
          <a:p>
            <a:pPr marL="596646" indent="-514350">
              <a:buFont typeface="+mj-lt"/>
              <a:buAutoNum type="arabicPeriod"/>
            </a:pPr>
            <a:r>
              <a:rPr lang="sk-SK" dirty="0" smtClean="0"/>
              <a:t>Rezaním</a:t>
            </a:r>
          </a:p>
          <a:p>
            <a:pPr marL="596646" indent="-514350">
              <a:buFont typeface="+mj-lt"/>
              <a:buAutoNum type="arabicPeriod"/>
            </a:pPr>
            <a:r>
              <a:rPr lang="sk-SK" dirty="0" smtClean="0"/>
              <a:t>Strihaním</a:t>
            </a:r>
          </a:p>
          <a:p>
            <a:pPr marL="596646" indent="-514350">
              <a:buFont typeface="+mj-lt"/>
              <a:buAutoNum type="arabicPeriod"/>
            </a:pPr>
            <a:r>
              <a:rPr lang="sk-SK" dirty="0" smtClean="0"/>
              <a:t>Trhaním</a:t>
            </a:r>
          </a:p>
          <a:p>
            <a:pPr marL="596646" indent="-514350">
              <a:buFont typeface="+mj-lt"/>
              <a:buAutoNum type="arabicPeriod"/>
            </a:pPr>
            <a:r>
              <a:rPr lang="sk-SK" dirty="0" smtClean="0"/>
              <a:t>Rúbaním</a:t>
            </a:r>
          </a:p>
          <a:p>
            <a:pPr marL="596646" indent="-514350">
              <a:buFont typeface="+mj-lt"/>
              <a:buAutoNum type="arabicPeriod"/>
            </a:pPr>
            <a:r>
              <a:rPr lang="sk-SK" dirty="0" smtClean="0"/>
              <a:t>Lámaním</a:t>
            </a:r>
          </a:p>
          <a:p>
            <a:pPr marL="596646" indent="-514350">
              <a:buFont typeface="+mj-lt"/>
              <a:buAutoNum type="arabicPeriod"/>
            </a:pPr>
            <a:r>
              <a:rPr lang="sk-SK" dirty="0" smtClean="0"/>
              <a:t>Rozbitím</a:t>
            </a:r>
          </a:p>
          <a:p>
            <a:pPr marL="596646" indent="-514350">
              <a:buFont typeface="+mj-lt"/>
              <a:buAutoNum type="arabicPeriod"/>
            </a:pPr>
            <a:endParaRPr lang="sk-SK" dirty="0"/>
          </a:p>
        </p:txBody>
      </p:sp>
      <p:pic>
        <p:nvPicPr>
          <p:cNvPr id="4" name="Obrázok 3" descr="pílenie dre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772816"/>
            <a:ext cx="2265412" cy="1638991"/>
          </a:xfrm>
          <a:prstGeom prst="rect">
            <a:avLst/>
          </a:prstGeom>
        </p:spPr>
      </p:pic>
      <p:pic>
        <p:nvPicPr>
          <p:cNvPr id="5" name="Obrázok 4" descr="rezan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2276872"/>
            <a:ext cx="2571750" cy="1781175"/>
          </a:xfrm>
          <a:prstGeom prst="rect">
            <a:avLst/>
          </a:prstGeom>
        </p:spPr>
      </p:pic>
      <p:pic>
        <p:nvPicPr>
          <p:cNvPr id="6" name="Obrázok 5" descr="strihani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2996952"/>
            <a:ext cx="2466975" cy="1857375"/>
          </a:xfrm>
          <a:prstGeom prst="rect">
            <a:avLst/>
          </a:prstGeom>
        </p:spPr>
      </p:pic>
      <p:pic>
        <p:nvPicPr>
          <p:cNvPr id="7" name="Obrázok 6" descr="trhani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81750" y="3501008"/>
            <a:ext cx="2762250" cy="1657350"/>
          </a:xfrm>
          <a:prstGeom prst="rect">
            <a:avLst/>
          </a:prstGeom>
        </p:spPr>
      </p:pic>
      <p:pic>
        <p:nvPicPr>
          <p:cNvPr id="8" name="Obrázok 7" descr="rúbani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55976" y="4149080"/>
            <a:ext cx="2571750" cy="1781175"/>
          </a:xfrm>
          <a:prstGeom prst="rect">
            <a:avLst/>
          </a:prstGeom>
        </p:spPr>
      </p:pic>
      <p:pic>
        <p:nvPicPr>
          <p:cNvPr id="9" name="Obrázok 8" descr="lámani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4581128"/>
            <a:ext cx="2247900" cy="1724025"/>
          </a:xfrm>
          <a:prstGeom prst="rect">
            <a:avLst/>
          </a:prstGeom>
        </p:spPr>
      </p:pic>
      <p:pic>
        <p:nvPicPr>
          <p:cNvPr id="10" name="Obrázok 9" descr="rozbiti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067944" y="5448300"/>
            <a:ext cx="2819400" cy="140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137</Words>
  <Application>Microsoft Office PowerPoint</Application>
  <PresentationFormat>Prezentácia na obrazovke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Gill Sans MT</vt:lpstr>
      <vt:lpstr>Verdana</vt:lpstr>
      <vt:lpstr>Wingdings</vt:lpstr>
      <vt:lpstr>Wingdings 2</vt:lpstr>
      <vt:lpstr>Slnovrat</vt:lpstr>
      <vt:lpstr>Skúmanie vlastností pevných látok</vt:lpstr>
      <vt:lpstr>Pevné látky</vt:lpstr>
      <vt:lpstr>Vlastnosti pevných látok</vt:lpstr>
      <vt:lpstr>Krehkosť</vt:lpstr>
      <vt:lpstr>Tvrdosť</vt:lpstr>
      <vt:lpstr>Diamant</vt:lpstr>
      <vt:lpstr>Pružnosť</vt:lpstr>
      <vt:lpstr>Tvárnosť</vt:lpstr>
      <vt:lpstr>Deliteľnosť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Skúmanie vlastností pevných látok</dc:title>
  <dc:creator>pc</dc:creator>
  <cp:lastModifiedBy>ZS_Lehnice_2</cp:lastModifiedBy>
  <cp:revision>8</cp:revision>
  <dcterms:created xsi:type="dcterms:W3CDTF">2016-11-02T17:33:49Z</dcterms:created>
  <dcterms:modified xsi:type="dcterms:W3CDTF">2020-11-26T13:01:28Z</dcterms:modified>
</cp:coreProperties>
</file>