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57" r:id="rId2"/>
    <p:sldId id="262" r:id="rId3"/>
    <p:sldId id="258" r:id="rId4"/>
    <p:sldId id="259" r:id="rId5"/>
    <p:sldId id="260" r:id="rId6"/>
    <p:sldId id="261" r:id="rId7"/>
    <p:sldId id="264" r:id="rId8"/>
    <p:sldId id="263" r:id="rId9"/>
    <p:sldId id="265" r:id="rId10"/>
  </p:sldIdLst>
  <p:sldSz cx="12192000" cy="6858000"/>
  <p:notesSz cx="6858000" cy="9144000"/>
  <p:defaultTextStyle>
    <a:defPPr rtl="0"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E3FDE45-AF77-4B5C-9715-49D594BDF05E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6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custSel modSld modMainMaster modNotesMaster modHandout">
      <pc:chgData name="Fake Test User" userId="SID-0" providerId="Test" clId="FakeClientId" dt="2018-12-04T09:29:03.038" v="35" actId="790"/>
      <pc:docMkLst>
        <pc:docMk/>
      </pc:docMkLst>
      <pc:sldChg chg="modSp modNotes">
        <pc:chgData name="Fake Test User" userId="SID-0" providerId="Test" clId="FakeClientId" dt="2018-12-04T09:26:49.162" v="17" actId="790"/>
        <pc:sldMkLst>
          <pc:docMk/>
          <pc:sldMk cId="1756136185" sldId="257"/>
        </pc:sldMkLst>
        <pc:spChg chg="mod">
          <ac:chgData name="Fake Test User" userId="SID-0" providerId="Test" clId="FakeClientId" dt="2018-12-04T09:24:04.201" v="0" actId="790"/>
          <ac:spMkLst>
            <pc:docMk/>
            <pc:sldMk cId="1756136185" sldId="257"/>
            <ac:spMk id="2" creationId="{00000000-0000-0000-0000-000000000000}"/>
          </ac:spMkLst>
        </pc:spChg>
        <pc:spChg chg="mod">
          <ac:chgData name="Fake Test User" userId="SID-0" providerId="Test" clId="FakeClientId" dt="2018-12-04T09:24:04.201" v="0" actId="790"/>
          <ac:spMkLst>
            <pc:docMk/>
            <pc:sldMk cId="1756136185" sldId="257"/>
            <ac:spMk id="3" creationId="{00000000-0000-0000-0000-000000000000}"/>
          </ac:spMkLst>
        </pc:spChg>
      </pc:sldChg>
      <pc:sldChg chg="modSp modNotes">
        <pc:chgData name="Fake Test User" userId="SID-0" providerId="Test" clId="FakeClientId" dt="2018-12-04T09:26:53.177" v="18" actId="790"/>
        <pc:sldMkLst>
          <pc:docMk/>
          <pc:sldMk cId="3432416375" sldId="258"/>
        </pc:sldMkLst>
        <pc:spChg chg="mod">
          <ac:chgData name="Fake Test User" userId="SID-0" providerId="Test" clId="FakeClientId" dt="2018-12-04T09:24:08.840" v="2" actId="27636"/>
          <ac:spMkLst>
            <pc:docMk/>
            <pc:sldMk cId="3432416375" sldId="258"/>
            <ac:spMk id="13" creationId="{00000000-0000-0000-0000-000000000000}"/>
          </ac:spMkLst>
        </pc:spChg>
        <pc:spChg chg="mod">
          <ac:chgData name="Fake Test User" userId="SID-0" providerId="Test" clId="FakeClientId" dt="2018-12-04T09:24:08.747" v="1" actId="790"/>
          <ac:spMkLst>
            <pc:docMk/>
            <pc:sldMk cId="3432416375" sldId="258"/>
            <ac:spMk id="14" creationId="{00000000-0000-0000-0000-000000000000}"/>
          </ac:spMkLst>
        </pc:spChg>
      </pc:sldChg>
      <pc:sldChg chg="modSp mod modNotes">
        <pc:chgData name="Fake Test User" userId="SID-0" providerId="Test" clId="FakeClientId" dt="2018-12-04T09:26:57.208" v="19" actId="790"/>
        <pc:sldMkLst>
          <pc:docMk/>
          <pc:sldMk cId="1177092903" sldId="259"/>
        </pc:sldMkLst>
        <pc:spChg chg="mod">
          <ac:chgData name="Fake Test User" userId="SID-0" providerId="Test" clId="FakeClientId" dt="2018-12-04T09:24:12.793" v="5" actId="27636"/>
          <ac:spMkLst>
            <pc:docMk/>
            <pc:sldMk cId="1177092903" sldId="259"/>
            <ac:spMk id="2" creationId="{00000000-0000-0000-0000-000000000000}"/>
          </ac:spMkLst>
        </pc:spChg>
        <pc:graphicFrameChg chg="mod">
          <ac:chgData name="Fake Test User" userId="SID-0" providerId="Test" clId="FakeClientId" dt="2018-12-04T09:24:12.793" v="5" actId="27636"/>
          <ac:graphicFrameMkLst>
            <pc:docMk/>
            <pc:sldMk cId="1177092903" sldId="259"/>
            <ac:graphicFrameMk id="6" creationId="{00000000-0000-0000-0000-000000000000}"/>
          </ac:graphicFrameMkLst>
        </pc:graphicFrameChg>
      </pc:sldChg>
      <pc:sldChg chg="modSp modNotes">
        <pc:chgData name="Fake Test User" userId="SID-0" providerId="Test" clId="FakeClientId" dt="2018-12-04T09:27:01.661" v="20" actId="790"/>
        <pc:sldMkLst>
          <pc:docMk/>
          <pc:sldMk cId="2448389070" sldId="260"/>
        </pc:sldMkLst>
        <pc:spChg chg="mod">
          <ac:chgData name="Fake Test User" userId="SID-0" providerId="Test" clId="FakeClientId" dt="2018-12-04T09:26:24.148" v="16" actId="790"/>
          <ac:spMkLst>
            <pc:docMk/>
            <pc:sldMk cId="2448389070" sldId="260"/>
            <ac:spMk id="2" creationId="{00000000-0000-0000-0000-000000000000}"/>
          </ac:spMkLst>
        </pc:spChg>
        <pc:spChg chg="mod">
          <ac:chgData name="Fake Test User" userId="SID-0" providerId="Test" clId="FakeClientId" dt="2018-12-04T09:26:24.148" v="16" actId="790"/>
          <ac:spMkLst>
            <pc:docMk/>
            <pc:sldMk cId="2448389070" sldId="260"/>
            <ac:spMk id="11" creationId="{00000000-0000-0000-0000-000000000000}"/>
          </ac:spMkLst>
        </pc:spChg>
      </pc:sldChg>
      <pc:sldChg chg="modNotes">
        <pc:chgData name="Fake Test User" userId="SID-0" providerId="Test" clId="FakeClientId" dt="2018-12-04T09:27:06.473" v="21" actId="790"/>
        <pc:sldMkLst>
          <pc:docMk/>
          <pc:sldMk cId="997282786" sldId="261"/>
        </pc:sldMkLst>
      </pc:sldChg>
      <pc:sldMasterChg chg="modSp modSldLayout">
        <pc:chgData name="Fake Test User" userId="SID-0" providerId="Test" clId="FakeClientId" dt="2018-12-04T09:28:37.556" v="33" actId="790"/>
        <pc:sldMasterMkLst>
          <pc:docMk/>
          <pc:sldMasterMk cId="981562976" sldId="2147483660"/>
        </pc:sldMasterMkLst>
        <pc:spChg chg="mod">
          <ac:chgData name="Fake Test User" userId="SID-0" providerId="Test" clId="FakeClientId" dt="2018-12-04T09:27:37.314" v="22" actId="790"/>
          <ac:spMkLst>
            <pc:docMk/>
            <pc:sldMasterMk cId="981562976" sldId="2147483660"/>
            <ac:spMk id="2" creationId="{00000000-0000-0000-0000-000000000000}"/>
          </ac:spMkLst>
        </pc:spChg>
        <pc:spChg chg="mod">
          <ac:chgData name="Fake Test User" userId="SID-0" providerId="Test" clId="FakeClientId" dt="2018-12-04T09:27:37.314" v="22" actId="790"/>
          <ac:spMkLst>
            <pc:docMk/>
            <pc:sldMasterMk cId="981562976" sldId="2147483660"/>
            <ac:spMk id="3" creationId="{00000000-0000-0000-0000-000000000000}"/>
          </ac:spMkLst>
        </pc:spChg>
        <pc:spChg chg="mod">
          <ac:chgData name="Fake Test User" userId="SID-0" providerId="Test" clId="FakeClientId" dt="2018-12-04T09:27:37.314" v="22" actId="790"/>
          <ac:spMkLst>
            <pc:docMk/>
            <pc:sldMasterMk cId="981562976" sldId="2147483660"/>
            <ac:spMk id="4" creationId="{00000000-0000-0000-0000-000000000000}"/>
          </ac:spMkLst>
        </pc:spChg>
        <pc:spChg chg="mod">
          <ac:chgData name="Fake Test User" userId="SID-0" providerId="Test" clId="FakeClientId" dt="2018-12-04T09:27:37.314" v="22" actId="790"/>
          <ac:spMkLst>
            <pc:docMk/>
            <pc:sldMasterMk cId="981562976" sldId="2147483660"/>
            <ac:spMk id="5" creationId="{00000000-0000-0000-0000-000000000000}"/>
          </ac:spMkLst>
        </pc:spChg>
        <pc:spChg chg="mod">
          <ac:chgData name="Fake Test User" userId="SID-0" providerId="Test" clId="FakeClientId" dt="2018-12-04T09:27:37.314" v="22" actId="790"/>
          <ac:spMkLst>
            <pc:docMk/>
            <pc:sldMasterMk cId="981562976" sldId="2147483660"/>
            <ac:spMk id="6" creationId="{00000000-0000-0000-0000-000000000000}"/>
          </ac:spMkLst>
        </pc:spChg>
        <pc:sldLayoutChg chg="modSp">
          <pc:chgData name="Fake Test User" userId="SID-0" providerId="Test" clId="FakeClientId" dt="2018-12-04T09:27:40.939" v="23" actId="790"/>
          <pc:sldLayoutMkLst>
            <pc:docMk/>
            <pc:sldMasterMk cId="981562976" sldId="2147483660"/>
            <pc:sldLayoutMk cId="2483261190" sldId="2147483661"/>
          </pc:sldLayoutMkLst>
          <pc:spChg chg="mod">
            <ac:chgData name="Fake Test User" userId="SID-0" providerId="Test" clId="FakeClientId" dt="2018-12-04T09:27:40.939" v="23" actId="790"/>
            <ac:spMkLst>
              <pc:docMk/>
              <pc:sldMasterMk cId="981562976" sldId="2147483660"/>
              <pc:sldLayoutMk cId="2483261190" sldId="2147483661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7:40.939" v="23" actId="790"/>
            <ac:spMkLst>
              <pc:docMk/>
              <pc:sldMasterMk cId="981562976" sldId="2147483660"/>
              <pc:sldLayoutMk cId="2483261190" sldId="2147483661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7:40.939" v="23" actId="790"/>
            <ac:spMkLst>
              <pc:docMk/>
              <pc:sldMasterMk cId="981562976" sldId="2147483660"/>
              <pc:sldLayoutMk cId="2483261190" sldId="2147483661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7:40.939" v="23" actId="790"/>
            <ac:spMkLst>
              <pc:docMk/>
              <pc:sldMasterMk cId="981562976" sldId="2147483660"/>
              <pc:sldLayoutMk cId="2483261190" sldId="2147483661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7:40.939" v="23" actId="790"/>
            <ac:spMkLst>
              <pc:docMk/>
              <pc:sldMasterMk cId="981562976" sldId="2147483660"/>
              <pc:sldLayoutMk cId="2483261190" sldId="2147483661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7:45.470" v="24" actId="790"/>
          <pc:sldLayoutMkLst>
            <pc:docMk/>
            <pc:sldMasterMk cId="981562976" sldId="2147483660"/>
            <pc:sldLayoutMk cId="1702466837" sldId="2147483662"/>
          </pc:sldLayoutMkLst>
          <pc:spChg chg="mod">
            <ac:chgData name="Fake Test User" userId="SID-0" providerId="Test" clId="FakeClientId" dt="2018-12-04T09:27:45.470" v="24" actId="790"/>
            <ac:spMkLst>
              <pc:docMk/>
              <pc:sldMasterMk cId="981562976" sldId="2147483660"/>
              <pc:sldLayoutMk cId="1702466837" sldId="2147483662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7:45.470" v="24" actId="790"/>
            <ac:spMkLst>
              <pc:docMk/>
              <pc:sldMasterMk cId="981562976" sldId="2147483660"/>
              <pc:sldLayoutMk cId="1702466837" sldId="2147483662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7:45.470" v="24" actId="790"/>
            <ac:spMkLst>
              <pc:docMk/>
              <pc:sldMasterMk cId="981562976" sldId="2147483660"/>
              <pc:sldLayoutMk cId="1702466837" sldId="2147483662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7:45.470" v="24" actId="790"/>
            <ac:spMkLst>
              <pc:docMk/>
              <pc:sldMasterMk cId="981562976" sldId="2147483660"/>
              <pc:sldLayoutMk cId="1702466837" sldId="2147483662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7:45.470" v="24" actId="790"/>
            <ac:spMkLst>
              <pc:docMk/>
              <pc:sldMasterMk cId="981562976" sldId="2147483660"/>
              <pc:sldLayoutMk cId="1702466837" sldId="2147483662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7:49.954" v="25" actId="790"/>
          <pc:sldLayoutMkLst>
            <pc:docMk/>
            <pc:sldMasterMk cId="981562976" sldId="2147483660"/>
            <pc:sldLayoutMk cId="1233611818" sldId="2147483663"/>
          </pc:sldLayoutMkLst>
          <pc:spChg chg="mod">
            <ac:chgData name="Fake Test User" userId="SID-0" providerId="Test" clId="FakeClientId" dt="2018-12-04T09:27:49.954" v="25" actId="790"/>
            <ac:spMkLst>
              <pc:docMk/>
              <pc:sldMasterMk cId="981562976" sldId="2147483660"/>
              <pc:sldLayoutMk cId="1233611818" sldId="2147483663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7:49.954" v="25" actId="790"/>
            <ac:spMkLst>
              <pc:docMk/>
              <pc:sldMasterMk cId="981562976" sldId="2147483660"/>
              <pc:sldLayoutMk cId="1233611818" sldId="2147483663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7:49.954" v="25" actId="790"/>
            <ac:spMkLst>
              <pc:docMk/>
              <pc:sldMasterMk cId="981562976" sldId="2147483660"/>
              <pc:sldLayoutMk cId="1233611818" sldId="2147483663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7:49.954" v="25" actId="790"/>
            <ac:spMkLst>
              <pc:docMk/>
              <pc:sldMasterMk cId="981562976" sldId="2147483660"/>
              <pc:sldLayoutMk cId="1233611818" sldId="2147483663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7:49.954" v="25" actId="790"/>
            <ac:spMkLst>
              <pc:docMk/>
              <pc:sldMasterMk cId="981562976" sldId="2147483660"/>
              <pc:sldLayoutMk cId="1233611818" sldId="2147483663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7:53.469" v="26" actId="790"/>
          <pc:sldLayoutMkLst>
            <pc:docMk/>
            <pc:sldMasterMk cId="981562976" sldId="2147483660"/>
            <pc:sldLayoutMk cId="1521872723" sldId="2147483664"/>
          </pc:sldLayoutMkLst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6" creationId="{00000000-0000-0000-0000-000000000000}"/>
            </ac:spMkLst>
          </pc:spChg>
          <pc:spChg chg="mod">
            <ac:chgData name="Fake Test User" userId="SID-0" providerId="Test" clId="FakeClientId" dt="2018-12-04T09:27:53.469" v="26" actId="790"/>
            <ac:spMkLst>
              <pc:docMk/>
              <pc:sldMasterMk cId="981562976" sldId="2147483660"/>
              <pc:sldLayoutMk cId="1521872723" sldId="2147483664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00.531" v="27" actId="790"/>
          <pc:sldLayoutMkLst>
            <pc:docMk/>
            <pc:sldMasterMk cId="981562976" sldId="2147483660"/>
            <pc:sldLayoutMk cId="1100924916" sldId="2147483665"/>
          </pc:sldLayoutMkLst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6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7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8" creationId="{00000000-0000-0000-0000-000000000000}"/>
            </ac:spMkLst>
          </pc:spChg>
          <pc:spChg chg="mod">
            <ac:chgData name="Fake Test User" userId="SID-0" providerId="Test" clId="FakeClientId" dt="2018-12-04T09:28:00.531" v="27" actId="790"/>
            <ac:spMkLst>
              <pc:docMk/>
              <pc:sldMasterMk cId="981562976" sldId="2147483660"/>
              <pc:sldLayoutMk cId="1100924916" sldId="2147483665"/>
              <ac:spMk id="9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07.656" v="28" actId="790"/>
          <pc:sldLayoutMkLst>
            <pc:docMk/>
            <pc:sldMasterMk cId="981562976" sldId="2147483660"/>
            <pc:sldLayoutMk cId="918406868" sldId="2147483666"/>
          </pc:sldLayoutMkLst>
          <pc:spChg chg="mod">
            <ac:chgData name="Fake Test User" userId="SID-0" providerId="Test" clId="FakeClientId" dt="2018-12-04T09:28:07.656" v="28" actId="790"/>
            <ac:spMkLst>
              <pc:docMk/>
              <pc:sldMasterMk cId="981562976" sldId="2147483660"/>
              <pc:sldLayoutMk cId="918406868" sldId="2147483666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07.656" v="28" actId="790"/>
            <ac:spMkLst>
              <pc:docMk/>
              <pc:sldMasterMk cId="981562976" sldId="2147483660"/>
              <pc:sldLayoutMk cId="918406868" sldId="2147483666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07.656" v="28" actId="790"/>
            <ac:spMkLst>
              <pc:docMk/>
              <pc:sldMasterMk cId="981562976" sldId="2147483660"/>
              <pc:sldLayoutMk cId="918406868" sldId="2147483666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07.656" v="28" actId="790"/>
            <ac:spMkLst>
              <pc:docMk/>
              <pc:sldMasterMk cId="981562976" sldId="2147483660"/>
              <pc:sldLayoutMk cId="918406868" sldId="2147483666"/>
              <ac:spMk id="5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12.780" v="29" actId="790"/>
          <pc:sldLayoutMkLst>
            <pc:docMk/>
            <pc:sldMasterMk cId="981562976" sldId="2147483660"/>
            <pc:sldLayoutMk cId="2497625034" sldId="2147483667"/>
          </pc:sldLayoutMkLst>
          <pc:spChg chg="mod">
            <ac:chgData name="Fake Test User" userId="SID-0" providerId="Test" clId="FakeClientId" dt="2018-12-04T09:28:12.780" v="29" actId="790"/>
            <ac:spMkLst>
              <pc:docMk/>
              <pc:sldMasterMk cId="981562976" sldId="2147483660"/>
              <pc:sldLayoutMk cId="2497625034" sldId="2147483667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12.780" v="29" actId="790"/>
            <ac:spMkLst>
              <pc:docMk/>
              <pc:sldMasterMk cId="981562976" sldId="2147483660"/>
              <pc:sldLayoutMk cId="2497625034" sldId="2147483667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12.780" v="29" actId="790"/>
            <ac:spMkLst>
              <pc:docMk/>
              <pc:sldMasterMk cId="981562976" sldId="2147483660"/>
              <pc:sldLayoutMk cId="2497625034" sldId="2147483667"/>
              <ac:spMk id="4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17.655" v="30" actId="790"/>
          <pc:sldLayoutMkLst>
            <pc:docMk/>
            <pc:sldMasterMk cId="981562976" sldId="2147483660"/>
            <pc:sldLayoutMk cId="943659482" sldId="2147483668"/>
          </pc:sldLayoutMkLst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6" creationId="{00000000-0000-0000-0000-000000000000}"/>
            </ac:spMkLst>
          </pc:spChg>
          <pc:spChg chg="mod">
            <ac:chgData name="Fake Test User" userId="SID-0" providerId="Test" clId="FakeClientId" dt="2018-12-04T09:28:17.655" v="30" actId="790"/>
            <ac:spMkLst>
              <pc:docMk/>
              <pc:sldMasterMk cId="981562976" sldId="2147483660"/>
              <pc:sldLayoutMk cId="943659482" sldId="2147483668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23.279" v="31" actId="790"/>
          <pc:sldLayoutMkLst>
            <pc:docMk/>
            <pc:sldMasterMk cId="981562976" sldId="2147483660"/>
            <pc:sldLayoutMk cId="2522290163" sldId="2147483669"/>
          </pc:sldLayoutMkLst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6" creationId="{00000000-0000-0000-0000-000000000000}"/>
            </ac:spMkLst>
          </pc:spChg>
          <pc:spChg chg="mod">
            <ac:chgData name="Fake Test User" userId="SID-0" providerId="Test" clId="FakeClientId" dt="2018-12-04T09:28:23.279" v="31" actId="790"/>
            <ac:spMkLst>
              <pc:docMk/>
              <pc:sldMasterMk cId="981562976" sldId="2147483660"/>
              <pc:sldLayoutMk cId="2522290163" sldId="2147483669"/>
              <ac:spMk id="7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26.623" v="32" actId="790"/>
          <pc:sldLayoutMkLst>
            <pc:docMk/>
            <pc:sldMasterMk cId="981562976" sldId="2147483660"/>
            <pc:sldLayoutMk cId="63179575" sldId="2147483670"/>
          </pc:sldLayoutMkLst>
          <pc:spChg chg="mod">
            <ac:chgData name="Fake Test User" userId="SID-0" providerId="Test" clId="FakeClientId" dt="2018-12-04T09:28:26.623" v="32" actId="790"/>
            <ac:spMkLst>
              <pc:docMk/>
              <pc:sldMasterMk cId="981562976" sldId="2147483660"/>
              <pc:sldLayoutMk cId="63179575" sldId="2147483670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26.623" v="32" actId="790"/>
            <ac:spMkLst>
              <pc:docMk/>
              <pc:sldMasterMk cId="981562976" sldId="2147483660"/>
              <pc:sldLayoutMk cId="63179575" sldId="2147483670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26.623" v="32" actId="790"/>
            <ac:spMkLst>
              <pc:docMk/>
              <pc:sldMasterMk cId="981562976" sldId="2147483660"/>
              <pc:sldLayoutMk cId="63179575" sldId="2147483670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26.623" v="32" actId="790"/>
            <ac:spMkLst>
              <pc:docMk/>
              <pc:sldMasterMk cId="981562976" sldId="2147483660"/>
              <pc:sldLayoutMk cId="63179575" sldId="2147483670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8:26.623" v="32" actId="790"/>
            <ac:spMkLst>
              <pc:docMk/>
              <pc:sldMasterMk cId="981562976" sldId="2147483660"/>
              <pc:sldLayoutMk cId="63179575" sldId="2147483670"/>
              <ac:spMk id="6" creationId="{00000000-0000-0000-0000-000000000000}"/>
            </ac:spMkLst>
          </pc:spChg>
        </pc:sldLayoutChg>
        <pc:sldLayoutChg chg="modSp">
          <pc:chgData name="Fake Test User" userId="SID-0" providerId="Test" clId="FakeClientId" dt="2018-12-04T09:28:37.556" v="33" actId="790"/>
          <pc:sldLayoutMkLst>
            <pc:docMk/>
            <pc:sldMasterMk cId="981562976" sldId="2147483660"/>
            <pc:sldLayoutMk cId="2446235546" sldId="2147483671"/>
          </pc:sldLayoutMkLst>
          <pc:spChg chg="mod">
            <ac:chgData name="Fake Test User" userId="SID-0" providerId="Test" clId="FakeClientId" dt="2018-12-04T09:28:37.556" v="33" actId="790"/>
            <ac:spMkLst>
              <pc:docMk/>
              <pc:sldMasterMk cId="981562976" sldId="2147483660"/>
              <pc:sldLayoutMk cId="2446235546" sldId="2147483671"/>
              <ac:spMk id="2" creationId="{00000000-0000-0000-0000-000000000000}"/>
            </ac:spMkLst>
          </pc:spChg>
          <pc:spChg chg="mod">
            <ac:chgData name="Fake Test User" userId="SID-0" providerId="Test" clId="FakeClientId" dt="2018-12-04T09:28:37.556" v="33" actId="790"/>
            <ac:spMkLst>
              <pc:docMk/>
              <pc:sldMasterMk cId="981562976" sldId="2147483660"/>
              <pc:sldLayoutMk cId="2446235546" sldId="2147483671"/>
              <ac:spMk id="3" creationId="{00000000-0000-0000-0000-000000000000}"/>
            </ac:spMkLst>
          </pc:spChg>
          <pc:spChg chg="mod">
            <ac:chgData name="Fake Test User" userId="SID-0" providerId="Test" clId="FakeClientId" dt="2018-12-04T09:28:37.556" v="33" actId="790"/>
            <ac:spMkLst>
              <pc:docMk/>
              <pc:sldMasterMk cId="981562976" sldId="2147483660"/>
              <pc:sldLayoutMk cId="2446235546" sldId="2147483671"/>
              <ac:spMk id="4" creationId="{00000000-0000-0000-0000-000000000000}"/>
            </ac:spMkLst>
          </pc:spChg>
          <pc:spChg chg="mod">
            <ac:chgData name="Fake Test User" userId="SID-0" providerId="Test" clId="FakeClientId" dt="2018-12-04T09:28:37.556" v="33" actId="790"/>
            <ac:spMkLst>
              <pc:docMk/>
              <pc:sldMasterMk cId="981562976" sldId="2147483660"/>
              <pc:sldLayoutMk cId="2446235546" sldId="2147483671"/>
              <ac:spMk id="5" creationId="{00000000-0000-0000-0000-000000000000}"/>
            </ac:spMkLst>
          </pc:spChg>
          <pc:spChg chg="mod">
            <ac:chgData name="Fake Test User" userId="SID-0" providerId="Test" clId="FakeClientId" dt="2018-12-04T09:28:37.556" v="33" actId="790"/>
            <ac:spMkLst>
              <pc:docMk/>
              <pc:sldMasterMk cId="981562976" sldId="2147483660"/>
              <pc:sldLayoutMk cId="2446235546" sldId="2147483671"/>
              <ac:spMk id="6" creationId="{00000000-0000-0000-0000-000000000000}"/>
            </ac:spMkLst>
          </pc:sp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8FE370-EDD6-483C-BB45-003338811A9F}" type="doc">
      <dgm:prSet loTypeId="urn:microsoft.com/office/officeart/2005/8/layout/vList3" loCatId="list" qsTypeId="urn:microsoft.com/office/officeart/2005/8/quickstyle/3d2" qsCatId="3D" csTypeId="urn:microsoft.com/office/officeart/2005/8/colors/accent1_1" csCatId="accent1" phldr="1"/>
      <dgm:spPr/>
    </dgm:pt>
    <dgm:pt modelId="{A42D6AE6-0B7B-4F53-BFBC-4A0560F34D10}">
      <dgm:prSet phldrT="[Text]" custT="1"/>
      <dgm:spPr/>
      <dgm:t>
        <a:bodyPr/>
        <a:lstStyle/>
        <a:p>
          <a:r>
            <a:rPr lang="sk-SK" sz="3600" b="1" i="1" dirty="0" smtClean="0">
              <a:solidFill>
                <a:srgbClr val="002060"/>
              </a:solidFill>
            </a:rPr>
            <a:t>Pevné</a:t>
          </a:r>
          <a:endParaRPr lang="sk-SK" sz="3600" b="1" i="1" dirty="0">
            <a:solidFill>
              <a:srgbClr val="002060"/>
            </a:solidFill>
          </a:endParaRPr>
        </a:p>
      </dgm:t>
    </dgm:pt>
    <dgm:pt modelId="{3CF7FB34-ECB0-4A77-8B2D-92A0BA30965E}" type="parTrans" cxnId="{F35B2FE3-FCA3-4D09-891C-E11A1AE01552}">
      <dgm:prSet/>
      <dgm:spPr/>
      <dgm:t>
        <a:bodyPr/>
        <a:lstStyle/>
        <a:p>
          <a:endParaRPr lang="sk-SK"/>
        </a:p>
      </dgm:t>
    </dgm:pt>
    <dgm:pt modelId="{11AFAD20-FCE6-49DA-AC4F-CEE46155488E}" type="sibTrans" cxnId="{F35B2FE3-FCA3-4D09-891C-E11A1AE01552}">
      <dgm:prSet/>
      <dgm:spPr/>
      <dgm:t>
        <a:bodyPr/>
        <a:lstStyle/>
        <a:p>
          <a:endParaRPr lang="sk-SK"/>
        </a:p>
      </dgm:t>
    </dgm:pt>
    <dgm:pt modelId="{6597775E-2B7F-4CFC-B283-57B845573EFC}">
      <dgm:prSet phldrT="[Text]" custT="1"/>
      <dgm:spPr/>
      <dgm:t>
        <a:bodyPr/>
        <a:lstStyle/>
        <a:p>
          <a:r>
            <a:rPr lang="sk-SK" sz="3600" b="1" i="1" dirty="0" smtClean="0">
              <a:solidFill>
                <a:srgbClr val="002060"/>
              </a:solidFill>
            </a:rPr>
            <a:t>Plynné</a:t>
          </a:r>
          <a:endParaRPr lang="sk-SK" sz="3600" b="1" i="1" dirty="0">
            <a:solidFill>
              <a:srgbClr val="002060"/>
            </a:solidFill>
          </a:endParaRPr>
        </a:p>
      </dgm:t>
    </dgm:pt>
    <dgm:pt modelId="{0EAF213E-DD19-43F0-89EE-998D4BC69519}" type="parTrans" cxnId="{FC1CE053-28FD-4F55-AFCB-C644B1949D90}">
      <dgm:prSet/>
      <dgm:spPr/>
      <dgm:t>
        <a:bodyPr/>
        <a:lstStyle/>
        <a:p>
          <a:endParaRPr lang="sk-SK"/>
        </a:p>
      </dgm:t>
    </dgm:pt>
    <dgm:pt modelId="{1103EE8E-EE95-4CD3-A271-A3F6D7A5D011}" type="sibTrans" cxnId="{FC1CE053-28FD-4F55-AFCB-C644B1949D90}">
      <dgm:prSet/>
      <dgm:spPr/>
      <dgm:t>
        <a:bodyPr/>
        <a:lstStyle/>
        <a:p>
          <a:endParaRPr lang="sk-SK"/>
        </a:p>
      </dgm:t>
    </dgm:pt>
    <dgm:pt modelId="{9E2163DB-4B7D-4149-92A2-29D586AE03C5}">
      <dgm:prSet phldrT="[Text]" custT="1"/>
      <dgm:spPr/>
      <dgm:t>
        <a:bodyPr/>
        <a:lstStyle/>
        <a:p>
          <a:pPr algn="ctr"/>
          <a:r>
            <a:rPr lang="sk-SK" sz="3600" b="1" i="1" dirty="0" smtClean="0">
              <a:solidFill>
                <a:srgbClr val="002060"/>
              </a:solidFill>
            </a:rPr>
            <a:t>Kvapalné</a:t>
          </a:r>
          <a:endParaRPr lang="sk-SK" sz="3600" b="1" i="1" dirty="0">
            <a:solidFill>
              <a:srgbClr val="002060"/>
            </a:solidFill>
          </a:endParaRPr>
        </a:p>
      </dgm:t>
    </dgm:pt>
    <dgm:pt modelId="{98178944-10F3-448B-8251-AA9D93922759}" type="parTrans" cxnId="{4F1C67FE-DE1B-44F3-BED1-B96E7488F6FA}">
      <dgm:prSet/>
      <dgm:spPr/>
      <dgm:t>
        <a:bodyPr/>
        <a:lstStyle/>
        <a:p>
          <a:endParaRPr lang="sk-SK"/>
        </a:p>
      </dgm:t>
    </dgm:pt>
    <dgm:pt modelId="{53F91E32-9C8A-418C-92AE-E9E779FA74A6}" type="sibTrans" cxnId="{4F1C67FE-DE1B-44F3-BED1-B96E7488F6FA}">
      <dgm:prSet/>
      <dgm:spPr/>
      <dgm:t>
        <a:bodyPr/>
        <a:lstStyle/>
        <a:p>
          <a:endParaRPr lang="sk-SK"/>
        </a:p>
      </dgm:t>
    </dgm:pt>
    <dgm:pt modelId="{AA21FE13-663A-4553-A449-E16A1D064F86}" type="pres">
      <dgm:prSet presAssocID="{758FE370-EDD6-483C-BB45-003338811A9F}" presName="linearFlow" presStyleCnt="0">
        <dgm:presLayoutVars>
          <dgm:dir/>
          <dgm:resizeHandles val="exact"/>
        </dgm:presLayoutVars>
      </dgm:prSet>
      <dgm:spPr/>
    </dgm:pt>
    <dgm:pt modelId="{9B39499A-432F-44FC-B3B1-7117D092E489}" type="pres">
      <dgm:prSet presAssocID="{A42D6AE6-0B7B-4F53-BFBC-4A0560F34D10}" presName="composite" presStyleCnt="0"/>
      <dgm:spPr/>
    </dgm:pt>
    <dgm:pt modelId="{1B40EBD4-2058-4522-B173-D97BF6AEF121}" type="pres">
      <dgm:prSet presAssocID="{A42D6AE6-0B7B-4F53-BFBC-4A0560F34D10}" presName="imgShp" presStyleLbl="fgImgPlace1" presStyleIdx="0" presStyleCnt="3" custLinFactNeighborY="2047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87D0456E-3C8B-4C03-ACFA-BF0C3ABAEF37}" type="pres">
      <dgm:prSet presAssocID="{A42D6AE6-0B7B-4F53-BFBC-4A0560F34D10}" presName="txShp" presStyleLbl="node1" presStyleIdx="0" presStyleCnt="3" custScaleX="97626" custScaleY="49345" custLinFactNeighborX="11616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C0F3D0B-954A-4C51-87C8-B71FCD91A19B}" type="pres">
      <dgm:prSet presAssocID="{11AFAD20-FCE6-49DA-AC4F-CEE46155488E}" presName="spacing" presStyleCnt="0"/>
      <dgm:spPr/>
    </dgm:pt>
    <dgm:pt modelId="{6BA7E862-4E1A-4B18-A575-3A94EDFE0E81}" type="pres">
      <dgm:prSet presAssocID="{6597775E-2B7F-4CFC-B283-57B845573EFC}" presName="composite" presStyleCnt="0"/>
      <dgm:spPr/>
    </dgm:pt>
    <dgm:pt modelId="{A8BF46D9-B974-4992-AF84-56D229135A5C}" type="pres">
      <dgm:prSet presAssocID="{6597775E-2B7F-4CFC-B283-57B845573EFC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709F2468-1EE5-4441-B8FB-8D38B4C4E0E5}" type="pres">
      <dgm:prSet presAssocID="{6597775E-2B7F-4CFC-B283-57B845573EFC}" presName="txShp" presStyleLbl="node1" presStyleIdx="1" presStyleCnt="3" custScaleX="96747" custScaleY="57280" custLinFactNeighborX="11099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D40DD7B3-DA60-41A1-BA0F-B0EE72896058}" type="pres">
      <dgm:prSet presAssocID="{1103EE8E-EE95-4CD3-A271-A3F6D7A5D011}" presName="spacing" presStyleCnt="0"/>
      <dgm:spPr/>
    </dgm:pt>
    <dgm:pt modelId="{850B6582-F804-4DE3-BA0A-885651F73517}" type="pres">
      <dgm:prSet presAssocID="{9E2163DB-4B7D-4149-92A2-29D586AE03C5}" presName="composite" presStyleCnt="0"/>
      <dgm:spPr/>
    </dgm:pt>
    <dgm:pt modelId="{DD9FA503-7457-4977-8554-7862C5281C06}" type="pres">
      <dgm:prSet presAssocID="{9E2163DB-4B7D-4149-92A2-29D586AE03C5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C893142A-8914-40AC-A4FF-B0C155A47AE0}" type="pres">
      <dgm:prSet presAssocID="{9E2163DB-4B7D-4149-92A2-29D586AE03C5}" presName="txShp" presStyleLbl="node1" presStyleIdx="2" presStyleCnt="3" custScaleX="96480" custScaleY="54318" custLinFactNeighborX="12746" custLinFactNeighborY="102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4F1C67FE-DE1B-44F3-BED1-B96E7488F6FA}" srcId="{758FE370-EDD6-483C-BB45-003338811A9F}" destId="{9E2163DB-4B7D-4149-92A2-29D586AE03C5}" srcOrd="2" destOrd="0" parTransId="{98178944-10F3-448B-8251-AA9D93922759}" sibTransId="{53F91E32-9C8A-418C-92AE-E9E779FA74A6}"/>
    <dgm:cxn modelId="{78CA0828-A126-4FE3-8AC9-9C376AAE12C5}" type="presOf" srcId="{9E2163DB-4B7D-4149-92A2-29D586AE03C5}" destId="{C893142A-8914-40AC-A4FF-B0C155A47AE0}" srcOrd="0" destOrd="0" presId="urn:microsoft.com/office/officeart/2005/8/layout/vList3"/>
    <dgm:cxn modelId="{5A8E9FAF-F833-4947-AB21-85E5A02A2EBB}" type="presOf" srcId="{A42D6AE6-0B7B-4F53-BFBC-4A0560F34D10}" destId="{87D0456E-3C8B-4C03-ACFA-BF0C3ABAEF37}" srcOrd="0" destOrd="0" presId="urn:microsoft.com/office/officeart/2005/8/layout/vList3"/>
    <dgm:cxn modelId="{FC1CE053-28FD-4F55-AFCB-C644B1949D90}" srcId="{758FE370-EDD6-483C-BB45-003338811A9F}" destId="{6597775E-2B7F-4CFC-B283-57B845573EFC}" srcOrd="1" destOrd="0" parTransId="{0EAF213E-DD19-43F0-89EE-998D4BC69519}" sibTransId="{1103EE8E-EE95-4CD3-A271-A3F6D7A5D011}"/>
    <dgm:cxn modelId="{67F36E28-8304-49D5-A923-526209E7E493}" type="presOf" srcId="{6597775E-2B7F-4CFC-B283-57B845573EFC}" destId="{709F2468-1EE5-4441-B8FB-8D38B4C4E0E5}" srcOrd="0" destOrd="0" presId="urn:microsoft.com/office/officeart/2005/8/layout/vList3"/>
    <dgm:cxn modelId="{F35B2FE3-FCA3-4D09-891C-E11A1AE01552}" srcId="{758FE370-EDD6-483C-BB45-003338811A9F}" destId="{A42D6AE6-0B7B-4F53-BFBC-4A0560F34D10}" srcOrd="0" destOrd="0" parTransId="{3CF7FB34-ECB0-4A77-8B2D-92A0BA30965E}" sibTransId="{11AFAD20-FCE6-49DA-AC4F-CEE46155488E}"/>
    <dgm:cxn modelId="{06D21C98-DA7A-415A-85CA-89C50E35C8A6}" type="presOf" srcId="{758FE370-EDD6-483C-BB45-003338811A9F}" destId="{AA21FE13-663A-4553-A449-E16A1D064F86}" srcOrd="0" destOrd="0" presId="urn:microsoft.com/office/officeart/2005/8/layout/vList3"/>
    <dgm:cxn modelId="{6C4ED6FC-9BF3-448C-B86C-F1135C9B561B}" type="presParOf" srcId="{AA21FE13-663A-4553-A449-E16A1D064F86}" destId="{9B39499A-432F-44FC-B3B1-7117D092E489}" srcOrd="0" destOrd="0" presId="urn:microsoft.com/office/officeart/2005/8/layout/vList3"/>
    <dgm:cxn modelId="{BAC5EB42-F962-4DC2-8E36-B0C0E2A54F95}" type="presParOf" srcId="{9B39499A-432F-44FC-B3B1-7117D092E489}" destId="{1B40EBD4-2058-4522-B173-D97BF6AEF121}" srcOrd="0" destOrd="0" presId="urn:microsoft.com/office/officeart/2005/8/layout/vList3"/>
    <dgm:cxn modelId="{20AA7402-19BA-4792-85F9-3A47D741F152}" type="presParOf" srcId="{9B39499A-432F-44FC-B3B1-7117D092E489}" destId="{87D0456E-3C8B-4C03-ACFA-BF0C3ABAEF37}" srcOrd="1" destOrd="0" presId="urn:microsoft.com/office/officeart/2005/8/layout/vList3"/>
    <dgm:cxn modelId="{38D7D696-917D-4A2D-BC72-EF1DA66752D7}" type="presParOf" srcId="{AA21FE13-663A-4553-A449-E16A1D064F86}" destId="{8C0F3D0B-954A-4C51-87C8-B71FCD91A19B}" srcOrd="1" destOrd="0" presId="urn:microsoft.com/office/officeart/2005/8/layout/vList3"/>
    <dgm:cxn modelId="{00F474B8-111C-434D-8228-AE047A05E0B9}" type="presParOf" srcId="{AA21FE13-663A-4553-A449-E16A1D064F86}" destId="{6BA7E862-4E1A-4B18-A575-3A94EDFE0E81}" srcOrd="2" destOrd="0" presId="urn:microsoft.com/office/officeart/2005/8/layout/vList3"/>
    <dgm:cxn modelId="{EF169710-7E6A-4388-978B-1B600EAC0A80}" type="presParOf" srcId="{6BA7E862-4E1A-4B18-A575-3A94EDFE0E81}" destId="{A8BF46D9-B974-4992-AF84-56D229135A5C}" srcOrd="0" destOrd="0" presId="urn:microsoft.com/office/officeart/2005/8/layout/vList3"/>
    <dgm:cxn modelId="{FAFA0320-C302-4011-8391-792E0F327926}" type="presParOf" srcId="{6BA7E862-4E1A-4B18-A575-3A94EDFE0E81}" destId="{709F2468-1EE5-4441-B8FB-8D38B4C4E0E5}" srcOrd="1" destOrd="0" presId="urn:microsoft.com/office/officeart/2005/8/layout/vList3"/>
    <dgm:cxn modelId="{5F421921-1C4B-475E-B391-6F66BA482728}" type="presParOf" srcId="{AA21FE13-663A-4553-A449-E16A1D064F86}" destId="{D40DD7B3-DA60-41A1-BA0F-B0EE72896058}" srcOrd="3" destOrd="0" presId="urn:microsoft.com/office/officeart/2005/8/layout/vList3"/>
    <dgm:cxn modelId="{22629770-7D09-4ADE-B9AB-00C1D38724E0}" type="presParOf" srcId="{AA21FE13-663A-4553-A449-E16A1D064F86}" destId="{850B6582-F804-4DE3-BA0A-885651F73517}" srcOrd="4" destOrd="0" presId="urn:microsoft.com/office/officeart/2005/8/layout/vList3"/>
    <dgm:cxn modelId="{355EDB6C-B2EE-41BE-9567-2F76013ECD6F}" type="presParOf" srcId="{850B6582-F804-4DE3-BA0A-885651F73517}" destId="{DD9FA503-7457-4977-8554-7862C5281C06}" srcOrd="0" destOrd="0" presId="urn:microsoft.com/office/officeart/2005/8/layout/vList3"/>
    <dgm:cxn modelId="{C061471C-F455-40E8-A1D7-92124F5D2C7A}" type="presParOf" srcId="{850B6582-F804-4DE3-BA0A-885651F73517}" destId="{C893142A-8914-40AC-A4FF-B0C155A47AE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D0456E-3C8B-4C03-ACFA-BF0C3ABAEF37}">
      <dsp:nvSpPr>
        <dsp:cNvPr id="0" name=""/>
        <dsp:cNvSpPr/>
      </dsp:nvSpPr>
      <dsp:spPr>
        <a:xfrm rot="10800000">
          <a:off x="2169770" y="293887"/>
          <a:ext cx="4757483" cy="57138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0615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b="1" i="1" kern="1200" dirty="0" smtClean="0">
              <a:solidFill>
                <a:srgbClr val="002060"/>
              </a:solidFill>
            </a:rPr>
            <a:t>Pevné</a:t>
          </a:r>
          <a:endParaRPr lang="sk-SK" sz="3600" b="1" i="1" kern="1200" dirty="0">
            <a:solidFill>
              <a:srgbClr val="002060"/>
            </a:solidFill>
          </a:endParaRPr>
        </a:p>
      </dsp:txBody>
      <dsp:txXfrm rot="10800000">
        <a:off x="2312615" y="293887"/>
        <a:ext cx="4614638" cy="571380"/>
      </dsp:txXfrm>
    </dsp:sp>
    <dsp:sp modelId="{1B40EBD4-2058-4522-B173-D97BF6AEF121}">
      <dsp:nvSpPr>
        <dsp:cNvPr id="0" name=""/>
        <dsp:cNvSpPr/>
      </dsp:nvSpPr>
      <dsp:spPr>
        <a:xfrm>
          <a:off x="966893" y="24315"/>
          <a:ext cx="1157929" cy="11579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9F2468-1EE5-4441-B8FB-8D38B4C4E0E5}">
      <dsp:nvSpPr>
        <dsp:cNvPr id="0" name=""/>
        <dsp:cNvSpPr/>
      </dsp:nvSpPr>
      <dsp:spPr>
        <a:xfrm rot="10800000">
          <a:off x="2176702" y="1751526"/>
          <a:ext cx="4714648" cy="663262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0615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b="1" i="1" kern="1200" dirty="0" smtClean="0">
              <a:solidFill>
                <a:srgbClr val="002060"/>
              </a:solidFill>
            </a:rPr>
            <a:t>Plynné</a:t>
          </a:r>
          <a:endParaRPr lang="sk-SK" sz="3600" b="1" i="1" kern="1200" dirty="0">
            <a:solidFill>
              <a:srgbClr val="002060"/>
            </a:solidFill>
          </a:endParaRPr>
        </a:p>
      </dsp:txBody>
      <dsp:txXfrm rot="10800000">
        <a:off x="2342517" y="1751526"/>
        <a:ext cx="4548833" cy="663262"/>
      </dsp:txXfrm>
    </dsp:sp>
    <dsp:sp modelId="{A8BF46D9-B974-4992-AF84-56D229135A5C}">
      <dsp:nvSpPr>
        <dsp:cNvPr id="0" name=""/>
        <dsp:cNvSpPr/>
      </dsp:nvSpPr>
      <dsp:spPr>
        <a:xfrm>
          <a:off x="977601" y="1504192"/>
          <a:ext cx="1157929" cy="115792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3142A-8914-40AC-A4FF-B0C155A47AE0}">
      <dsp:nvSpPr>
        <dsp:cNvPr id="0" name=""/>
        <dsp:cNvSpPr/>
      </dsp:nvSpPr>
      <dsp:spPr>
        <a:xfrm rot="10800000">
          <a:off x="2266721" y="3284112"/>
          <a:ext cx="4701636" cy="628964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10615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600" b="1" i="1" kern="1200" dirty="0" smtClean="0">
              <a:solidFill>
                <a:srgbClr val="002060"/>
              </a:solidFill>
            </a:rPr>
            <a:t>Kvapalné</a:t>
          </a:r>
          <a:endParaRPr lang="sk-SK" sz="3600" b="1" i="1" kern="1200" dirty="0">
            <a:solidFill>
              <a:srgbClr val="002060"/>
            </a:solidFill>
          </a:endParaRPr>
        </a:p>
      </dsp:txBody>
      <dsp:txXfrm rot="10800000">
        <a:off x="2423962" y="3284112"/>
        <a:ext cx="4544395" cy="628964"/>
      </dsp:txXfrm>
    </dsp:sp>
    <dsp:sp modelId="{DD9FA503-7457-4977-8554-7862C5281C06}">
      <dsp:nvSpPr>
        <dsp:cNvPr id="0" name=""/>
        <dsp:cNvSpPr/>
      </dsp:nvSpPr>
      <dsp:spPr>
        <a:xfrm>
          <a:off x="980854" y="3007772"/>
          <a:ext cx="1157929" cy="115792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>
              <a:latin typeface="Calibri" panose="020F0502020204030204" pitchFamily="34" charset="0"/>
            </a:endParaRP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9097951-1E9D-4F69-BED6-FCEB53AF0372}" type="datetime1">
              <a:rPr lang="sk-SK" smtClean="0">
                <a:latin typeface="Calibri" panose="020F0502020204030204" pitchFamily="34" charset="0"/>
              </a:rPr>
              <a:t>2. 2. 2021</a:t>
            </a:fld>
            <a:endParaRPr lang="sk-SK">
              <a:latin typeface="Calibri" panose="020F0502020204030204" pitchFamily="34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>
              <a:latin typeface="Calibri" panose="020F0502020204030204" pitchFamily="34" charset="0"/>
            </a:endParaRP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C33ADDF-418B-4AEE-81B9-E77B3218F8B3}" type="slidenum">
              <a:rPr lang="sk-SK" smtClean="0">
                <a:latin typeface="Calibri" panose="020F0502020204030204" pitchFamily="34" charset="0"/>
              </a:rPr>
              <a:t>‹#›</a:t>
            </a:fld>
            <a:endParaRPr lang="sk-SK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9590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21C6560-0B57-4FEF-85F2-2A7F6A4834B6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objekt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objektb 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sk-SK" noProof="0"/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275029A-2D1E-47A5-9598-4A9AC47B3AC1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0307704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sk-SK" smtClean="0"/>
              <a:pPr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96260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sk-SK" smtClean="0"/>
              <a:pPr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9068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sk-SK" smtClean="0"/>
              <a:pPr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839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720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5029A-2D1E-47A5-9598-4A9AC47B3AC1}" type="slidenum">
              <a:rPr lang="sk-SK" smtClean="0"/>
              <a:pPr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95694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l">
              <a:defRPr sz="6000">
                <a:solidFill>
                  <a:schemeClr val="tx2"/>
                </a:solidFill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l">
              <a:buNone/>
              <a:defRPr sz="240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sk-SK" noProof="0"/>
              <a:t>Kliknite sem a 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FE57F76-2E1E-497D-8918-C19F613F58F6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483261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9B0D97E4-2F34-42B4-B47E-3EFDC4C4AA7D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63179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zvislého textu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9052C97-4D23-4B1F-99C0-4FBB608E18A6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446235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  <a:lvl2pPr>
              <a:defRPr>
                <a:latin typeface="Century Gothic" panose="020B0502020202020204" pitchFamily="34" charset="0"/>
              </a:defRPr>
            </a:lvl2pPr>
            <a:lvl3pPr>
              <a:defRPr>
                <a:latin typeface="Century Gothic" panose="020B0502020202020204" pitchFamily="34" charset="0"/>
              </a:defRPr>
            </a:lvl3pPr>
            <a:lvl4pPr>
              <a:defRPr>
                <a:latin typeface="Century Gothic" panose="020B0502020202020204" pitchFamily="34" charset="0"/>
              </a:defRPr>
            </a:lvl4pPr>
            <a:lvl5pPr>
              <a:defRPr>
                <a:latin typeface="Century Gothic" panose="020B0502020202020204" pitchFamily="34" charset="0"/>
              </a:defRPr>
            </a:lvl5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D3CA8B6-F274-47EA-9CE5-3CD046CD2651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702466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latin typeface="Century Gothic" panose="020B0502020202020204" pitchFamily="34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EAD1BBE-1C08-4B88-A96D-D0BB84F7EDC6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233611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typy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>
                <a:latin typeface="Century Gothic" panose="020B0502020202020204" pitchFamily="34" charset="0"/>
              </a:defRPr>
            </a:lvl1pPr>
            <a:lvl2pPr>
              <a:defRPr sz="2400">
                <a:latin typeface="Century Gothic" panose="020B0502020202020204" pitchFamily="34" charset="0"/>
              </a:defRPr>
            </a:lvl2pPr>
            <a:lvl3pPr>
              <a:defRPr sz="2000">
                <a:latin typeface="Century Gothic" panose="020B0502020202020204" pitchFamily="34" charset="0"/>
              </a:defRPr>
            </a:lvl3pPr>
            <a:lvl4pPr>
              <a:defRPr sz="1800">
                <a:latin typeface="Century Gothic" panose="020B0502020202020204" pitchFamily="34" charset="0"/>
              </a:defRPr>
            </a:lvl4pPr>
            <a:lvl5pPr>
              <a:defRPr sz="1800">
                <a:latin typeface="Century Gothic" panose="020B0502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7B89564-E7A7-4A6C-9FB1-C6CA6A8648FD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521872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4" name="Zástupný objekt obsahu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5" name="Zástupný objekt textu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6" name="Zástupný objekt obsahu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>
                <a:latin typeface="Century Gothic" panose="020B0502020202020204" pitchFamily="34" charset="0"/>
              </a:defRPr>
            </a:lvl1pPr>
            <a:lvl2pPr>
              <a:defRPr sz="2000">
                <a:latin typeface="Century Gothic" panose="020B0502020202020204" pitchFamily="34" charset="0"/>
              </a:defRPr>
            </a:lvl2pPr>
            <a:lvl3pPr>
              <a:defRPr sz="1800">
                <a:latin typeface="Century Gothic" panose="020B0502020202020204" pitchFamily="34" charset="0"/>
              </a:defRPr>
            </a:lvl3pPr>
            <a:lvl4pPr>
              <a:defRPr sz="1600">
                <a:latin typeface="Century Gothic" panose="020B0502020202020204" pitchFamily="34" charset="0"/>
              </a:defRPr>
            </a:lvl4pPr>
            <a:lvl5pPr>
              <a:defRPr sz="1600">
                <a:latin typeface="Century Gothic" panose="020B0502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72C54010-5097-4A05-B2B8-18C11D670616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9" name="Zástupný objekt čísla snímk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100924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Iba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5434CBB-42CA-4F16-B91D-EB3B4DA0AA4D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5" name="Zástupný objekt čísla snímk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918406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BA3C09E-F20C-480E-9872-AF002B3AD31C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4" name="Zástupný objekt čísla snímk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49762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 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sah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>
                <a:latin typeface="Century Gothic" panose="020B0502020202020204" pitchFamily="34" charset="0"/>
              </a:defRPr>
            </a:lvl1pPr>
            <a:lvl2pPr>
              <a:defRPr sz="2800">
                <a:latin typeface="Century Gothic" panose="020B0502020202020204" pitchFamily="34" charset="0"/>
              </a:defRPr>
            </a:lvl2pPr>
            <a:lvl3pPr>
              <a:defRPr sz="2400">
                <a:latin typeface="Century Gothic" panose="020B0502020202020204" pitchFamily="34" charset="0"/>
              </a:defRPr>
            </a:lvl3pPr>
            <a:lvl4pPr>
              <a:defRPr sz="2000">
                <a:latin typeface="Century Gothic" panose="020B0502020202020204" pitchFamily="34" charset="0"/>
              </a:defRPr>
            </a:lvl4pPr>
            <a:lvl5pPr>
              <a:defRPr sz="2000">
                <a:latin typeface="Century Gothic" panose="020B0502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52B7B317-79C7-4BFD-AB2E-50470584ADF5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943659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>
                <a:latin typeface="Century Gothic" panose="020B0502020202020204" pitchFamily="34" charset="0"/>
              </a:defRPr>
            </a:lvl1pPr>
          </a:lstStyle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>
                <a:latin typeface="Century Gothic" panose="020B0502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k-SK" noProof="0" smtClean="0"/>
              <a:t>Ak chcete pridať obrázok, kliknite na ikonu</a:t>
            </a:r>
            <a:endParaRPr lang="sk-SK" noProof="0"/>
          </a:p>
        </p:txBody>
      </p:sp>
      <p:sp>
        <p:nvSpPr>
          <p:cNvPr id="4" name="Zástupný objekt textu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>
                <a:latin typeface="Century Gothic" panose="020B0502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sk-SK" noProof="0"/>
              <a:t>Kliknutím upravíte štýly predlohy textu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D9580605-7F0A-44D2-AECE-E6618685087E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7" name="Zástupný objekt čísla snímk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522290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k-SK" noProof="0"/>
              <a:t>Kliknite sem a upravte štýl predlohy nadpisov</a:t>
            </a:r>
          </a:p>
        </p:txBody>
      </p:sp>
      <p:sp>
        <p:nvSpPr>
          <p:cNvPr id="3" name="Zástupný objekt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k-SK" noProof="0"/>
              <a:t>Kliknutím upravíte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696B14A1-795F-4691-AE0F-64B85BE317CE}" type="datetime1">
              <a:rPr lang="sk-SK" noProof="0" smtClean="0"/>
              <a:t>2. 2. 2021</a:t>
            </a:fld>
            <a:endParaRPr lang="sk-SK" noProof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sk-SK" noProof="0"/>
              <a:t>Pridanie päty</a:t>
            </a:r>
          </a:p>
        </p:txBody>
      </p:sp>
      <p:sp>
        <p:nvSpPr>
          <p:cNvPr id="6" name="Zástupný objekt čísla snímky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062D6987-FB6D-4DB8-81B8-AD0F35E3BB5F}" type="slidenum">
              <a:rPr lang="sk-SK" noProof="0" smtClean="0"/>
              <a:pPr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98156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24754" y="0"/>
            <a:ext cx="9144000" cy="23876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Skupenstvo látky. </a:t>
            </a:r>
            <a:b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sk-SK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Premeny skupenstva látky</a:t>
            </a:r>
            <a:endParaRPr lang="sk-SK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383" y="2697480"/>
            <a:ext cx="6375043" cy="382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36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 pozorujeme na obrázku?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88" y="1690688"/>
            <a:ext cx="8702223" cy="4892061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2202287" y="4855335"/>
            <a:ext cx="2382592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</a:t>
            </a:r>
            <a:endParaRPr lang="sk-SK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169758" y="2831585"/>
            <a:ext cx="104318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Sneh</a:t>
            </a:r>
            <a:endParaRPr lang="sk-SK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202287" y="3567448"/>
            <a:ext cx="151970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sk-SK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Para</a:t>
            </a:r>
            <a:endParaRPr lang="sk-SK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49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632138" y="313609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Skupenstvo látky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4" name="Zástupný obsah 13"/>
          <p:cNvSpPr>
            <a:spLocks noGrp="1"/>
          </p:cNvSpPr>
          <p:nvPr>
            <p:ph idx="1"/>
          </p:nvPr>
        </p:nvSpPr>
        <p:spPr>
          <a:xfrm>
            <a:off x="464711" y="1542289"/>
            <a:ext cx="10933091" cy="891818"/>
          </a:xfrm>
        </p:spPr>
        <p:txBody>
          <a:bodyPr rtlCol="0">
            <a:normAutofit fontScale="85000" lnSpcReduction="10000"/>
          </a:bodyPr>
          <a:lstStyle/>
          <a:p>
            <a:pPr lvl="0" rtl="0"/>
            <a:r>
              <a:rPr lang="sk-SK" dirty="0" smtClean="0">
                <a:latin typeface="Century Gothic" panose="020B0502020202020204" pitchFamily="34" charset="0"/>
              </a:rPr>
              <a:t>Stav látky, v ktorom sa nachádza. Môže byť </a:t>
            </a:r>
            <a:r>
              <a:rPr lang="sk-SK" b="1" dirty="0" smtClean="0">
                <a:latin typeface="Century Gothic" panose="020B0502020202020204" pitchFamily="34" charset="0"/>
              </a:rPr>
              <a:t>pevné, plynné a kvapalné</a:t>
            </a:r>
            <a:r>
              <a:rPr lang="sk-SK" dirty="0" smtClean="0">
                <a:latin typeface="Century Gothic" panose="020B0502020202020204" pitchFamily="34" charset="0"/>
              </a:rPr>
              <a:t>.  </a:t>
            </a:r>
          </a:p>
          <a:p>
            <a:pPr lvl="0" rtl="0"/>
            <a:r>
              <a:rPr lang="sk-SK" dirty="0" smtClean="0"/>
              <a:t>Z</a:t>
            </a:r>
            <a:r>
              <a:rPr lang="sk-SK" dirty="0" smtClean="0">
                <a:latin typeface="Century Gothic" panose="020B0502020202020204" pitchFamily="34" charset="0"/>
              </a:rPr>
              <a:t>loženie molekúl ostáva rovnaké.</a:t>
            </a:r>
          </a:p>
          <a:p>
            <a:pPr marL="0" lvl="0" indent="0" rtl="0">
              <a:buNone/>
            </a:pPr>
            <a:endParaRPr lang="sk-SK" dirty="0">
              <a:latin typeface="Century Gothic" panose="020B0502020202020204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479919648"/>
              </p:ext>
            </p:extLst>
          </p:nvPr>
        </p:nvGraphicFramePr>
        <p:xfrm>
          <a:off x="-360609" y="2457123"/>
          <a:ext cx="7328079" cy="4166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Obrázo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885">
            <a:off x="7665343" y="3164172"/>
            <a:ext cx="2933968" cy="275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1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6983" y="177130"/>
            <a:ext cx="10515600" cy="1883490"/>
          </a:xfrm>
        </p:spPr>
        <p:txBody>
          <a:bodyPr/>
          <a:lstStyle/>
          <a:p>
            <a:r>
              <a:rPr lang="sk-SK" dirty="0" smtClean="0"/>
              <a:t>Vo všetkých troch skupenstvách sa molekuly ustavične neusporiadane pohybujú. </a:t>
            </a:r>
          </a:p>
          <a:p>
            <a:r>
              <a:rPr lang="sk-SK" dirty="0" smtClean="0"/>
              <a:t>Skupenstvá sa líšia vzdialenosťou molekúl a ich vzájomným silovým pôsobením.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" t="7156" r="-3110" b="23075"/>
          <a:stretch/>
        </p:blipFill>
        <p:spPr>
          <a:xfrm>
            <a:off x="1416676" y="2060620"/>
            <a:ext cx="9215907" cy="428656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2266682" y="6347186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Pevné</a:t>
            </a:r>
            <a:endParaRPr lang="sk-SK" i="1" dirty="0"/>
          </a:p>
        </p:txBody>
      </p:sp>
      <p:sp>
        <p:nvSpPr>
          <p:cNvPr id="8" name="BlokTextu 7"/>
          <p:cNvSpPr txBox="1"/>
          <p:nvPr/>
        </p:nvSpPr>
        <p:spPr>
          <a:xfrm>
            <a:off x="5078566" y="6341869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Kvapalné</a:t>
            </a:r>
            <a:endParaRPr lang="sk-SK" i="1" dirty="0"/>
          </a:p>
        </p:txBody>
      </p:sp>
      <p:sp>
        <p:nvSpPr>
          <p:cNvPr id="9" name="BlokTextu 8"/>
          <p:cNvSpPr txBox="1"/>
          <p:nvPr/>
        </p:nvSpPr>
        <p:spPr>
          <a:xfrm>
            <a:off x="8109397" y="6354748"/>
            <a:ext cx="231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i="1" dirty="0" smtClean="0"/>
              <a:t>Plynné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17709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Premeny skupenstva látky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746975" y="1690688"/>
            <a:ext cx="1044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sk-SK" dirty="0" smtClean="0"/>
              <a:t>Za určitých podmienok nastane premena skupenstva látky.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12" y="2523386"/>
            <a:ext cx="3420000" cy="342000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069" y="2525965"/>
            <a:ext cx="5293151" cy="34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38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724" y="-162909"/>
            <a:ext cx="10515600" cy="1325563"/>
          </a:xfrm>
        </p:spPr>
        <p:txBody>
          <a:bodyPr rtlCol="0">
            <a:normAutofit/>
          </a:bodyPr>
          <a:lstStyle/>
          <a:p>
            <a:pPr rtl="0"/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Zaujímavé obrázky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81" y="4080983"/>
            <a:ext cx="3560820" cy="2659488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7589" y="3894038"/>
            <a:ext cx="5255296" cy="2956104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715" y="1135394"/>
            <a:ext cx="4572000" cy="2571750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54" y="1068989"/>
            <a:ext cx="5352587" cy="287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97287" y="-18635"/>
            <a:ext cx="10515600" cy="1325563"/>
          </a:xfrm>
        </p:spPr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Zaujímavosť- skupenstvo plazma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9" y="1911082"/>
            <a:ext cx="3130639" cy="417418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655" y="2110663"/>
            <a:ext cx="4762500" cy="3009900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967" y="1661111"/>
            <a:ext cx="3810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Zopakujme si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obsahu 5"/>
          <p:cNvSpPr>
            <a:spLocks noGrp="1"/>
          </p:cNvSpPr>
          <p:nvPr>
            <p:ph idx="1"/>
          </p:nvPr>
        </p:nvSpPr>
        <p:spPr>
          <a:xfrm>
            <a:off x="838200" y="2446985"/>
            <a:ext cx="10515600" cy="3729977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 Čo </a:t>
            </a:r>
            <a:r>
              <a:rPr lang="sk-SK" dirty="0" smtClean="0"/>
              <a:t>je to skupenstvo látky?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 Aké </a:t>
            </a:r>
            <a:r>
              <a:rPr lang="sk-SK" dirty="0" smtClean="0"/>
              <a:t>skupenstvá látky poznáme?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 Kde </a:t>
            </a:r>
            <a:r>
              <a:rPr lang="sk-SK" dirty="0" smtClean="0"/>
              <a:t>sa stretávaš s premenami skupenstva látok?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dirty="0" smtClean="0"/>
              <a:t> Opíš </a:t>
            </a:r>
            <a:r>
              <a:rPr lang="sk-SK" dirty="0" smtClean="0"/>
              <a:t>pohyb molekúl v jednotlivých skupenstvách.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2409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Zdroje</a:t>
            </a:r>
            <a:endParaRPr lang="sk-SK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Fyzika 8/A; 2001</a:t>
            </a:r>
          </a:p>
          <a:p>
            <a:r>
              <a:rPr lang="sk-SK" dirty="0" smtClean="0"/>
              <a:t>Obrázky</a:t>
            </a:r>
            <a:r>
              <a:rPr lang="sk-SK" smtClean="0"/>
              <a:t>: Google.sk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363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nímky s melancholickým abstraktným návrh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26713905_TF03460530" id="{ADDA7188-B77E-4A44-9BE9-A9173CA5B15B}" vid="{008E8C62-481F-44E4-9957-CE7F576D96D6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Snímky s melancholickým abstraktným návrhom</Template>
  <TotalTime>84</TotalTime>
  <Words>122</Words>
  <Application>Microsoft Office PowerPoint</Application>
  <PresentationFormat>Širokouhlá</PresentationFormat>
  <Paragraphs>33</Paragraphs>
  <Slides>9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4" baseType="lpstr">
      <vt:lpstr>Arial</vt:lpstr>
      <vt:lpstr>Calibri</vt:lpstr>
      <vt:lpstr>Century Gothic</vt:lpstr>
      <vt:lpstr>Wingdings</vt:lpstr>
      <vt:lpstr>Snímky s melancholickým abstraktným návrhom</vt:lpstr>
      <vt:lpstr>Skupenstvo látky.  Premeny skupenstva látky</vt:lpstr>
      <vt:lpstr>Čo pozorujeme na obrázku?</vt:lpstr>
      <vt:lpstr>Skupenstvo látky</vt:lpstr>
      <vt:lpstr>Prezentácia programu PowerPoint</vt:lpstr>
      <vt:lpstr>Premeny skupenstva látky</vt:lpstr>
      <vt:lpstr>Zaujímavé obrázky</vt:lpstr>
      <vt:lpstr>Zaujímavosť- skupenstvo plazma</vt:lpstr>
      <vt:lpstr>Zopakujme si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Skupenstvo látky.  Premeny skupenstva látky</dc:title>
  <dc:creator>Alexandra Jombíková</dc:creator>
  <cp:lastModifiedBy>ZS_Lehnice_2</cp:lastModifiedBy>
  <cp:revision>10</cp:revision>
  <dcterms:created xsi:type="dcterms:W3CDTF">2019-10-10T12:52:40Z</dcterms:created>
  <dcterms:modified xsi:type="dcterms:W3CDTF">2021-02-02T10:42:34Z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74064600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