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60333-E8AF-4D5E-B496-A74189D1548C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130E-9C93-4A24-B2C4-794E2CC7C3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11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EFB47-ED4E-48F8-8883-BA92EB96D8CB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02BA-1D2F-4711-A8CA-1B46F68CD3A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31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13476-E3B8-4F0B-9390-75D821DD9057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D534B-3C4D-415E-BF88-ECE6273B8E9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423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C3057-862F-4665-8137-8591276126A7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CEC36-633A-46E4-9357-01E04D1018F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334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EE80-3C8E-4EF0-914C-21BD321398F3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0BBB-C19B-45AD-BDD2-60D167B996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15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6C8D1-5F56-4781-BA48-0F6696D9CE39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978C-9AE0-4280-9BA7-45D53B82C7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85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905B-12F4-4EB8-965C-750F15C1B913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6D9CE-FEC2-4011-BA0F-114D293BDD0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490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BE76-0F5D-4860-8114-28126907FA02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A7F3-CAA6-4F01-816B-2803D5EAE1A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97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6B2D-26A4-4958-9E34-ACB9353BF033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959D-5C9F-4A3B-85B8-C23DA9E5FB4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689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A2E6-6002-4D5C-A5B4-77F3D309B839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B6F1-7642-45A8-9C44-AFF82D9A3E4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6292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44AE-C757-449A-B049-CE241C4F108C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1D4B6-B029-4374-8E93-25B3535F672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81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4F8343-D6F8-418E-B19B-07E2A66A53DD}" type="datetimeFigureOut">
              <a:rPr lang="sk-SK"/>
              <a:pPr>
                <a:defRPr/>
              </a:pPr>
              <a:t>27. 10. 2020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24068B-DD72-40D1-9F62-D0A23D00D8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sk-SK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k-SK"/>
          </a:p>
        </p:txBody>
      </p:sp>
      <p:pic>
        <p:nvPicPr>
          <p:cNvPr id="205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2644" b="2309"/>
          <a:stretch>
            <a:fillRect/>
          </a:stretch>
        </p:blipFill>
        <p:spPr bwMode="auto">
          <a:xfrm>
            <a:off x="34925" y="28575"/>
            <a:ext cx="9109075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981075"/>
            <a:ext cx="4932362" cy="2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11560" y="417242"/>
            <a:ext cx="7087311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Elektrické  pole  </a:t>
            </a:r>
            <a:r>
              <a:rPr lang="cs-CZ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vo</a:t>
            </a: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vodiči</a:t>
            </a:r>
          </a:p>
        </p:txBody>
      </p:sp>
      <p:pic>
        <p:nvPicPr>
          <p:cNvPr id="2055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8513"/>
            <a:ext cx="31686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7483" t="6766" r="6516" b="4611"/>
          <a:stretch/>
        </p:blipFill>
        <p:spPr bwMode="auto">
          <a:xfrm>
            <a:off x="1279525" y="3621088"/>
            <a:ext cx="6643688" cy="287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  <p:sp>
        <p:nvSpPr>
          <p:cNvPr id="3075" name="Obdélník 3"/>
          <p:cNvSpPr>
            <a:spLocks noChangeArrowheads="1"/>
          </p:cNvSpPr>
          <p:nvPr/>
        </p:nvSpPr>
        <p:spPr bwMode="auto">
          <a:xfrm>
            <a:off x="755650" y="549275"/>
            <a:ext cx="7704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Každé pohybujúce sa teleso má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pohybovú energiu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ktorá závisí od jeho rýchlosti.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 náraze na iné teleso môže túto energiu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alebo jej časť,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odovzdať inému telesu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Platí to aj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  časticiach, teda aj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  elektrónoch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Teleso uvádza z  pokoja do pohybu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sila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Sila koná prácu, ak pôsobí na teleso v  smere jeho pohybu a  premiestni ho po určitej dráhe. Častice v  kryštálovej štruktúre kovu sa  neustále pohybujú. Určitá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sila spôsobí, že pohyb elektrónov sa stane usmerneným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sk-S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29" y="3645024"/>
            <a:ext cx="2559022" cy="159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délník 3"/>
          <p:cNvSpPr>
            <a:spLocks noChangeArrowheads="1"/>
          </p:cNvSpPr>
          <p:nvPr/>
        </p:nvSpPr>
        <p:spPr bwMode="auto">
          <a:xfrm>
            <a:off x="827088" y="1196975"/>
            <a:ext cx="741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Voľným elektrónom dodáva pohybovú energiu, potrebnú na ich usmernený pohyb,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zdroj elektrickej energie - batéria.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 zrážkach s  atómami alebo kladnými iónmi voľné elektróny strácajú rýchlosť, a  tým aj pohybovú energiu. „Stratená“ energia elektrónov sa prejaví ako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teplo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Preto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 </a:t>
            </a:r>
            <a:r>
              <a:rPr lang="sk-SK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vodič, ktorým prechádza elektrický prúd, vyššiu teplotu ako vodič, ktorým prúd neprechádza 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</a:t>
            </a:r>
            <a:r>
              <a:rPr lang="sk-SK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apr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vlákno žiarovky sa  rozžeraví). </a:t>
            </a:r>
          </a:p>
          <a:p>
            <a:pPr algn="just"/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Aby elektrón </a:t>
            </a: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 dráhe medzi dvomi zrážkami opäť 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nadobudol energiu, musí naň v smere jeho usmerneného pohybu pôsobiť sila, ktorá vykoná potrebnú prácu. Túto silu nazývame </a:t>
            </a:r>
            <a:r>
              <a:rPr lang="sk-SK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elektrická sila</a:t>
            </a:r>
            <a:r>
              <a:rPr lang="sk-SK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>
          <a:xfrm>
            <a:off x="609600" y="981075"/>
            <a:ext cx="8229600" cy="496820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 má vodičom prechádzať elektrický prúd, musíme </a:t>
            </a:r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elektrického obvodu zapojiť zdroj elektrickej energie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napr. batériu. Vo vodiči sa vytvorí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elektrické pole. 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  elektrickom poli začnú na voľné elektróny pôsobiť po celej dĺžke vodiča </a:t>
            </a:r>
            <a:r>
              <a:rPr lang="sk-SK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elektrické sily</a:t>
            </a:r>
            <a:r>
              <a:rPr lang="sk-SK" sz="2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Vieme, že </a:t>
            </a: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elektrickým obvodom prechádza elektrický prúd vtedy, ak je obvod uzavretý, je v  ňom zapojený zdroj elektrickej energie a  všetky jeho časti sú vodivé. </a:t>
            </a:r>
          </a:p>
          <a:p>
            <a:pPr fontAlgn="auto">
              <a:spcAft>
                <a:spcPts val="0"/>
              </a:spcAft>
              <a:defRPr/>
            </a:pPr>
            <a:endParaRPr lang="sk-S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813"/>
            <a:ext cx="9144000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ovéPole 2"/>
          <p:cNvSpPr txBox="1">
            <a:spLocks noChangeArrowheads="1"/>
          </p:cNvSpPr>
          <p:nvPr/>
        </p:nvSpPr>
        <p:spPr bwMode="auto">
          <a:xfrm>
            <a:off x="9525" y="1270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Ktorý z obrázkov znázorňujúcich meranie el. prúdu v obvode je správny. </a:t>
            </a:r>
          </a:p>
          <a:p>
            <a:pPr algn="ctr" eaLnBrk="1" hangingPunct="1"/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chyby sú v obrázkoch ?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557338"/>
            <a:ext cx="8280400" cy="4525962"/>
          </a:xfrm>
        </p:spPr>
        <p:txBody>
          <a:bodyPr/>
          <a:lstStyle/>
          <a:p>
            <a:pPr eaLnBrk="1" hangingPunct="1"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spôsobuje zohrievanie vodičov pri prechode el. prúdu ?</a:t>
            </a:r>
          </a:p>
          <a:p>
            <a:pPr eaLnBrk="1" hangingPunct="1"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Aké pohyby konajú elektróny vo vodiči, ktorým prechádza el. prúd ?</a:t>
            </a:r>
          </a:p>
          <a:p>
            <a:pPr eaLnBrk="1" hangingPunct="1"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spôsobuje usmernený pohyb elektrónov vo vodiči ?</a:t>
            </a:r>
          </a:p>
          <a:p>
            <a:pPr eaLnBrk="1" hangingPunct="1"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musí byť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splnené, </a:t>
            </a: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 el. obvodom prechádzal prúd ?</a:t>
            </a:r>
          </a:p>
          <a:p>
            <a:pPr eaLnBrk="1" hangingPunct="1">
              <a:defRPr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platí pre skutočný a dohodnutý smer el. prúdu v obvode ?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771800" y="476672"/>
            <a:ext cx="303134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Opakovanie</a:t>
            </a:r>
            <a:endParaRPr lang="cs-CZ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068900"/>
            <a:ext cx="2736305" cy="20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164</Words>
  <Application>Microsoft Office PowerPoint</Application>
  <PresentationFormat>Prezentácia na obrazovke (4:3)</PresentationFormat>
  <Paragraphs>15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Motiv systému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tib</dc:creator>
  <cp:lastModifiedBy>ZS_Lehnice_2</cp:lastModifiedBy>
  <cp:revision>13</cp:revision>
  <dcterms:created xsi:type="dcterms:W3CDTF">2012-11-28T17:50:33Z</dcterms:created>
  <dcterms:modified xsi:type="dcterms:W3CDTF">2020-10-27T10:13:27Z</dcterms:modified>
</cp:coreProperties>
</file>