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A86ED4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1711-02DC-4F5A-B0A4-D7A4CFB82638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316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969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1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366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868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8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0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4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5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2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0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2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4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7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6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39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1589" y="733098"/>
            <a:ext cx="8825658" cy="1232338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k-SK" b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Modlitba</a:t>
            </a:r>
            <a:endParaRPr lang="sk-SK" b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1589" y="2480441"/>
            <a:ext cx="8825658" cy="2275490"/>
          </a:xfrm>
        </p:spPr>
        <p:txBody>
          <a:bodyPr>
            <a:noAutofit/>
          </a:bodyPr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Každý deň máme veľa slov na jazyku, veľa myšlienok v hlave a veľa plánov... </a:t>
            </a:r>
          </a:p>
          <a:p>
            <a:pPr algn="ctr"/>
            <a:r>
              <a:rPr lang="sk-SK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by nás stálo odovzdať všetko bohu? </a:t>
            </a:r>
          </a:p>
          <a:p>
            <a:pPr algn="ctr"/>
            <a:r>
              <a:rPr lang="sk-SK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Nič</a:t>
            </a:r>
            <a:endParaRPr lang="sk-SK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Stačí to len povedať: </a:t>
            </a:r>
          </a:p>
          <a:p>
            <a:pPr algn="ctr"/>
            <a:r>
              <a:rPr lang="sk-SK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Odovzdávam ti Pane</a:t>
            </a:r>
          </a:p>
        </p:txBody>
      </p:sp>
    </p:spTree>
    <p:extLst>
      <p:ext uri="{BB962C8B-B14F-4D97-AF65-F5344CB8AC3E}">
        <p14:creationId xmlns:p14="http://schemas.microsoft.com/office/powerpoint/2010/main" val="13794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4283241" cy="444510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Práve sme sa dnes naučili najkratšiu modlitbu na svete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láčik 3"/>
          <p:cNvSpPr/>
          <p:nvPr/>
        </p:nvSpPr>
        <p:spPr>
          <a:xfrm>
            <a:off x="5563927" y="833719"/>
            <a:ext cx="5791200" cy="2753710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505902" y="1558934"/>
            <a:ext cx="3922322" cy="14950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Odovzdávam ti Pane</a:t>
            </a:r>
            <a:endParaRPr lang="sk-SK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31" b="96580" l="8780" r="942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1388" y="3587429"/>
            <a:ext cx="2779138" cy="3270571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502869" y="3909848"/>
            <a:ext cx="340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myšlienky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475159" y="4443257"/>
            <a:ext cx="2480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..svoje slová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8628985" y="5044968"/>
            <a:ext cx="219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..svoje plány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0279117" y="4466897"/>
            <a:ext cx="176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..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mojich</a:t>
            </a:r>
            <a:r>
              <a:rPr lang="sk-SK" dirty="0" smtClean="0"/>
              <a:t> rodičov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7735614" y="5644055"/>
            <a:ext cx="197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..moje učenie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9890234" y="5477360"/>
            <a:ext cx="2017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..všetko čo dnes zažijem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Bublina v tvare zaobleného obdĺžnika 11"/>
          <p:cNvSpPr/>
          <p:nvPr/>
        </p:nvSpPr>
        <p:spPr>
          <a:xfrm rot="10800000">
            <a:off x="7540525" y="3789030"/>
            <a:ext cx="4367696" cy="2414062"/>
          </a:xfrm>
          <a:prstGeom prst="wedgeRoundRectCallout">
            <a:avLst>
              <a:gd name="adj1" fmla="val 66304"/>
              <a:gd name="adj2" fmla="val 926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2372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1075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Musíme sa modliť dlho?  Nie.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89098" y="1271764"/>
            <a:ext cx="10584895" cy="3531464"/>
          </a:xfrm>
          <a:solidFill>
            <a:schemeClr val="accent1">
              <a:lumMod val="60000"/>
              <a:lumOff val="4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4500" dirty="0" smtClean="0">
                <a:ln w="0"/>
                <a:solidFill>
                  <a:srgbClr val="92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Modliť sa musíme kvalitne, </a:t>
            </a:r>
            <a:endParaRPr lang="sk-SK" sz="4500" dirty="0" smtClean="0">
              <a:ln w="0"/>
              <a:solidFill>
                <a:srgbClr val="92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sk-SK" sz="4500" dirty="0" smtClean="0">
                <a:ln w="0"/>
                <a:solidFill>
                  <a:srgbClr val="92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</a:t>
            </a:r>
            <a:r>
              <a:rPr lang="sk-SK" sz="4500" dirty="0" smtClean="0">
                <a:ln w="0"/>
                <a:solidFill>
                  <a:srgbClr val="92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znamená </a:t>
            </a:r>
            <a:r>
              <a:rPr lang="sk-SK" sz="4500" u="sng" dirty="0" smtClean="0">
                <a:ln w="0"/>
                <a:solidFill>
                  <a:srgbClr val="92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vrúcne</a:t>
            </a:r>
            <a:r>
              <a:rPr lang="sk-SK" sz="4500" dirty="0" smtClean="0">
                <a:ln w="0"/>
                <a:solidFill>
                  <a:srgbClr val="92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tak, </a:t>
            </a:r>
            <a:endParaRPr lang="sk-SK" sz="4500" dirty="0" smtClean="0">
              <a:ln w="0"/>
              <a:solidFill>
                <a:srgbClr val="92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sk-SK" sz="4500" dirty="0" smtClean="0">
                <a:ln w="0"/>
                <a:solidFill>
                  <a:srgbClr val="92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aby </a:t>
            </a:r>
            <a:r>
              <a:rPr lang="sk-SK" sz="4500" dirty="0" smtClean="0">
                <a:ln w="0"/>
                <a:solidFill>
                  <a:srgbClr val="92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sme </a:t>
            </a:r>
            <a:r>
              <a:rPr lang="sk-SK" sz="4500" u="sng" dirty="0" smtClean="0">
                <a:ln w="0"/>
                <a:solidFill>
                  <a:srgbClr val="92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precítili</a:t>
            </a:r>
            <a:r>
              <a:rPr lang="sk-SK" sz="4500" dirty="0" smtClean="0">
                <a:ln w="0"/>
                <a:solidFill>
                  <a:srgbClr val="92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sk-SK" sz="4500" dirty="0" smtClean="0">
              <a:ln w="0"/>
              <a:solidFill>
                <a:srgbClr val="92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sk-SK" sz="4500" dirty="0" smtClean="0">
                <a:ln w="0"/>
                <a:solidFill>
                  <a:srgbClr val="92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každé </a:t>
            </a:r>
            <a:r>
              <a:rPr lang="sk-SK" sz="4500" dirty="0" smtClean="0">
                <a:ln w="0"/>
                <a:solidFill>
                  <a:srgbClr val="92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slovo.</a:t>
            </a:r>
            <a:endParaRPr lang="sk-SK" sz="4500" dirty="0">
              <a:ln w="0"/>
              <a:solidFill>
                <a:srgbClr val="92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7" y="2601090"/>
            <a:ext cx="3798085" cy="40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8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sa ešte môžem modliť?</a:t>
            </a:r>
            <a:endParaRPr lang="sk-SK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09297" y="1329180"/>
            <a:ext cx="3220106" cy="46001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 a pros...</a:t>
            </a:r>
          </a:p>
          <a:p>
            <a:pPr marL="0" indent="0">
              <a:buNone/>
            </a:pP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..alebo, prečítaj si niečo vo svätom písme zo života Ježiša a rozmýšľaj o tom, alebo sa stíš a vnímaj Pánovu prítomnosť bez slov...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403" y="1329180"/>
            <a:ext cx="5517261" cy="302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177" y="4557079"/>
            <a:ext cx="6649298" cy="23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479" y="4604951"/>
            <a:ext cx="8665575" cy="2253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6829" y="472966"/>
            <a:ext cx="9990357" cy="802214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Hnevá sa Boh, keď sa nesústredím?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objekt pre obsah 3"/>
          <p:cNvSpPr txBox="1">
            <a:spLocks noGrp="1"/>
          </p:cNvSpPr>
          <p:nvPr>
            <p:ph idx="1"/>
          </p:nvPr>
        </p:nvSpPr>
        <p:spPr>
          <a:xfrm>
            <a:off x="1355561" y="1722585"/>
            <a:ext cx="8946541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sk-SK" sz="3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Náš Boh je živý a nechce, aby naše myšlienky blúdili. </a:t>
            </a:r>
          </a:p>
          <a:p>
            <a:pPr marL="0" indent="0" algn="ctr">
              <a:buNone/>
            </a:pPr>
            <a:r>
              <a:rPr lang="sk-SK" sz="3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Má nás rád a páči sa mu keď sa snažíme nesústredenú modlitbu opraviť.</a:t>
            </a:r>
            <a:endParaRPr lang="sk-SK" sz="3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5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766" y="473737"/>
            <a:ext cx="9903689" cy="2017213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Človek je ako nádobka, ak ho nenapĺňa dobro, naplní ho zlo, ktoré využije to, že je človek prázdny.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96445" y="5665076"/>
            <a:ext cx="8657376" cy="8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Koľko prijímaš cez modlitbu,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toľko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dokážeš dať lásky a pokoja svojim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blízkym.  Preto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375" y="1652411"/>
            <a:ext cx="46672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295063"/>
            <a:ext cx="9404723" cy="1400530"/>
          </a:xfrm>
        </p:spPr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..preto je modlitba rovnako dôležitá ako dýchanie. 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Modlitba je vzduch pre našu dušu.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6111" y="2406870"/>
            <a:ext cx="10099735" cy="9196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Nezabúdaj na ňu, je ľahká a nič ťa nestojí. Maj ochotné srdce, Pán ťa čaká. </a:t>
            </a:r>
            <a:r>
              <a:rPr lang="sk-SK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sk-SK" sz="28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634" y="3326524"/>
            <a:ext cx="4972687" cy="346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238</Words>
  <Application>Microsoft Office PowerPoint</Application>
  <PresentationFormat>Širokouhlá</PresentationFormat>
  <Paragraphs>30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3" baseType="lpstr">
      <vt:lpstr>Arial</vt:lpstr>
      <vt:lpstr>Castellar</vt:lpstr>
      <vt:lpstr>Century Gothic</vt:lpstr>
      <vt:lpstr>Wingdings</vt:lpstr>
      <vt:lpstr>Wingdings 3</vt:lpstr>
      <vt:lpstr>Ión</vt:lpstr>
      <vt:lpstr>Modlitba</vt:lpstr>
      <vt:lpstr>Práve sme sa dnes naučili najkratšiu modlitbu na svete </vt:lpstr>
      <vt:lpstr>Musíme sa modliť dlho?  Nie.</vt:lpstr>
      <vt:lpstr>Ako sa ešte môžem modliť?</vt:lpstr>
      <vt:lpstr>Hnevá sa Boh, keď sa nesústredím?</vt:lpstr>
      <vt:lpstr>Človek je ako nádobka, ak ho nenapĺňa dobro, naplní ho zlo, ktoré využije to, že je človek prázdny.</vt:lpstr>
      <vt:lpstr>..preto je modlitba rovnako dôležitá ako dýchanie.  Modlitba je vzduch pre našu dušu.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Modlitba</dc:title>
  <dc:creator>NBG5</dc:creator>
  <cp:lastModifiedBy>HP</cp:lastModifiedBy>
  <cp:revision>16</cp:revision>
  <dcterms:created xsi:type="dcterms:W3CDTF">2020-03-30T20:16:11Z</dcterms:created>
  <dcterms:modified xsi:type="dcterms:W3CDTF">2021-01-27T19:25:48Z</dcterms:modified>
</cp:coreProperties>
</file>