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4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0C27-5232-4B5C-841F-DCEB33E9F884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28ADF-9589-4E24-BFF0-BD97F1CB5A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1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28ADF-9589-4E24-BFF0-BD97F1CB5A9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96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62C92-A6AA-4099-A6FC-259BAD03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A57400-9087-4E4A-BB15-BD4D66587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1B8F3F6-765D-45B5-90E8-10C2D5B7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3D09A0-3754-4929-A13C-5D3A236D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BF1C451-93D4-47BA-B000-2DA35A5F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39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60D94-5E49-41F3-BC15-523C5582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A7A3A2C8-85DE-482A-89A5-49DF75985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D4AFDF-8F19-4A4C-8270-7C92BA15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E3677B3-F7E2-4465-B475-02754DC6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3226F2-D40E-4F35-BFA3-6BE9E85A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7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4C574F9-5725-484D-8964-3BBF8F3E6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0C9BE6E-09DB-4498-855B-7A76BC3B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7F2CAE-7DE2-4EBA-A95A-D4F5CD69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62AF68-37CB-4DC6-9B49-48E91122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D8D22E-B7EF-4AA1-97E7-C04C2EE4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1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C5D01-DC92-48D8-B2F6-ADDF4F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2DBA67-12FC-4973-A151-DE7A64CF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9AB336-26EB-40CD-9421-5D5EE4D7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8878ED-25FE-4055-882C-BA0627DC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52ABA0-2713-42DF-87D4-3FE18680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8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D991F-6CCA-46BD-A37E-548797CC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D14B171-DF51-474A-B206-FD3EDB3A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96FC1D-A699-4519-9136-22982D28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3BE545-1373-4582-9DBC-C62C130B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06E21B5-EA20-4D66-B71B-8F279704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53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87664-70BA-4B2A-9B6A-E8747049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E2D309-5EA5-4AB4-A4F2-7810F28A0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EB72CCB-0E6B-4DD9-8E07-73D44E0B8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44DCCB4-D495-42F0-B90B-282F1278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EB5573-262D-4539-A1FC-001BB108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AACD54D-385D-4565-AD23-EFA71DD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75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92EE3-E4BD-4A14-9244-6FCDB449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60D99FD-969E-4499-9135-01DC949BA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00BE705-D455-47BF-9141-765D2EBDC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E50A7F6-956D-414E-A749-A73A9667E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0DC082F-9A4E-4C2B-8E6E-D6E6471AE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8AFFFB6-6D43-4E4F-BE58-72598E7D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1C67FC8-2BE9-40A4-B86C-3E2E0FEC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F46B360-25B4-4B1D-B3D6-B7C7CE6B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96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85739-2726-4A9B-B211-3F6C1BF1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E270F82-0989-4A18-95E5-C5A90AEE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A4E7E2-D3CD-48FB-BEE4-5E1B4070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052101A-2320-47D0-8A92-9D356387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7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494E3D2-DD76-49D9-9551-A670F276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4B46DBF-1C84-4D0B-9325-0A07B12F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0D89E4D-D047-4689-B56F-6A30C56C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39021-8116-4AFC-8F1F-863FD542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359C18-D621-407B-A7D4-1340CFBB7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5FCB741-516B-4C4D-AAF8-8CA5954DA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4079F99-2E58-410D-A768-42A57446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F8EC19-BCF1-490E-9FAD-CFA0DB83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AD2353-D9F9-4FB9-AA93-8ADC655F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24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58235-6607-4956-B27E-3CA549F9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1BEE358-8D0C-433C-A06B-B071BBB31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DB7556-0A9E-49E9-BCDB-19BA2127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2F90038-9007-4A96-8315-FBF29745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6FF040C-BBA0-4A63-AA25-C9C04AD4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F7AAB0-C051-458B-8A73-A794628B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87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F897CF8-1100-410F-85AB-291A039F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0640DD9-71FB-4838-959A-A37107B1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83FE21-EB88-40A0-9C9C-7D6A59D5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0B7E-84DB-44B0-B8A9-88428B21004E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54F3A2-7A0D-4B31-8BC6-CE83CAE7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C828DA-31A6-4DBB-ABBD-E3E4D53C0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5C97-7779-4DC6-92BE-482FC864C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48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4BDC4B9-289B-4E15-9B02-D7182C90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0B0ED8-7F68-4740-8310-9276E9CC9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Sviatky a pamätné dni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CBA533-9785-4647-B4DD-A04BAE05A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2271"/>
            <a:ext cx="9144000" cy="2042615"/>
          </a:xfrm>
        </p:spPr>
        <p:txBody>
          <a:bodyPr>
            <a:normAutofit/>
          </a:bodyPr>
          <a:lstStyle/>
          <a:p>
            <a:r>
              <a:rPr lang="sk-SK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Tematický celok: </a:t>
            </a:r>
            <a:endParaRPr lang="sk-SK" sz="2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BLÍZKEHO K VZDIALENÉMU – Priestor a čas“</a:t>
            </a:r>
          </a:p>
        </p:txBody>
      </p:sp>
    </p:spTree>
    <p:extLst>
      <p:ext uri="{BB962C8B-B14F-4D97-AF65-F5344CB8AC3E}">
        <p14:creationId xmlns:p14="http://schemas.microsoft.com/office/powerpoint/2010/main" val="8030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A043035-86C0-43AC-B38E-709960B27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"/>
            <a:ext cx="12192000" cy="68275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1D8026-621E-4053-B012-D92BF3FD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Prvé sviatky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00DC73-021A-4D52-BDDF-BE81C789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93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najstaršie sviatočné dni súvisia </a:t>
            </a:r>
            <a:r>
              <a:rPr lang="sk-S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zmenami v prírode – kedy prírodná zmena začínala a končila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mnohé si pripomíname dodnes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sviatky tvoria súčasť našich tradícií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sme krajina s kresťanskou tradíciou a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každá nedeľa je pre nás sviatkom</a:t>
            </a:r>
          </a:p>
          <a:p>
            <a:endParaRPr lang="sk-SK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9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FC7BD43-F36F-4F12-A61C-9619A890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3727938"/>
            <a:ext cx="5676900" cy="326453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FEB367B-0CDA-48CF-9E91-0EED7E1C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499990" cy="37279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B2477B-9922-48EC-9180-8026BFBF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819" y="538406"/>
            <a:ext cx="5187462" cy="1325563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Najvýznamnejšie sviatky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04BAD3-2E2A-44E1-98FF-BF174DAB2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3727937"/>
            <a:ext cx="11072446" cy="2449025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VEĽKÁ NOC</a:t>
            </a:r>
          </a:p>
          <a:p>
            <a:r>
              <a:rPr lang="sk-SK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najväčší kresťanský sviatok </a:t>
            </a:r>
          </a:p>
          <a:p>
            <a:r>
              <a:rPr lang="sk-SK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(sviatky jari – šibačka a oblievačka, ale aj pripomínajú smrť a zmŕtvychvstanie Ježiša Krista</a:t>
            </a:r>
          </a:p>
        </p:txBody>
      </p:sp>
    </p:spTree>
    <p:extLst>
      <p:ext uri="{BB962C8B-B14F-4D97-AF65-F5344CB8AC3E}">
        <p14:creationId xmlns:p14="http://schemas.microsoft.com/office/powerpoint/2010/main" val="190796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D097FA73-4F7D-4706-B659-B65BB6A9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" y="1690688"/>
            <a:ext cx="12097512" cy="5917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6F57A3-2548-40EC-BB1F-10CE2B85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38" y="351693"/>
            <a:ext cx="9149862" cy="890953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VIANOCE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78A3D8-D77E-422B-9BB8-5F65EE57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3" y="1242646"/>
            <a:ext cx="6398349" cy="4708160"/>
          </a:xfrm>
        </p:spPr>
        <p:txBody>
          <a:bodyPr/>
          <a:lstStyle/>
          <a:p>
            <a:pPr algn="r"/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kupujeme si darčeky, ktoré si dávame </a:t>
            </a: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24.decembra</a:t>
            </a:r>
            <a:r>
              <a:rPr lang="sk-SK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Štedrý deň večer </a:t>
            </a:r>
          </a:p>
          <a:p>
            <a:pPr algn="r"/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25.decembra</a:t>
            </a:r>
            <a:r>
              <a:rPr lang="sk-SK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pripomíname si </a:t>
            </a:r>
            <a:r>
              <a:rPr lang="sk-SK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narodenie Ježiša Krista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926D574-4EEB-402D-8C6C-306078A8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43657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F57A3-2548-40EC-BB1F-10CE2B85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38" y="351693"/>
            <a:ext cx="9149862" cy="890953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FAŠIANGY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78A3D8-D77E-422B-9BB8-5F65EE57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1242646"/>
            <a:ext cx="7244861" cy="4708160"/>
          </a:xfrm>
        </p:spPr>
        <p:txBody>
          <a:bodyPr>
            <a:normAutofit/>
          </a:bodyPr>
          <a:lstStyle/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veselé obdobie 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roka 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obdobie zábav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veselosti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sprievodov masiek</a:t>
            </a:r>
          </a:p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trvá od </a:t>
            </a:r>
            <a:r>
              <a:rPr lang="sk-SK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januára do popolcovej stredy 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(pôstneho obdobia)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524C187-85CE-4A24-8BC9-48B6DABB8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323" y="153400"/>
            <a:ext cx="4798588" cy="321505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87E87CA-7D45-49A3-B298-82C1F5F5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42" y="4148588"/>
            <a:ext cx="2381250" cy="1876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6D0484-F98C-4492-B5A1-86E3885B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566" y="3813930"/>
            <a:ext cx="3849889" cy="25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104A7-B1B7-4EDA-92DE-AD44002B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Pamätné dni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C63C62-AF6F-4349-8AEB-0F106092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k-SK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ľudia si pripomínajú rôzne udalosti, na ktoré         nechcú zabudnúť</a:t>
            </a:r>
          </a:p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 vzniku Slovenskej republiky – </a:t>
            </a:r>
            <a:r>
              <a:rPr lang="sk-SK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1.január</a:t>
            </a:r>
          </a:p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 ústavy – </a:t>
            </a:r>
            <a:r>
              <a:rPr lang="sk-SK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1.september</a:t>
            </a:r>
          </a:p>
          <a:p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Sviatok sv. Cyrila a Metoda – </a:t>
            </a:r>
            <a:r>
              <a:rPr lang="sk-SK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k-SK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júl</a:t>
            </a:r>
          </a:p>
          <a:p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A535E34-49EB-4533-87CB-A2C4D724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70" y="1251953"/>
            <a:ext cx="2381250" cy="23812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24E9AC1-4CE6-4378-A5B0-7319250D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13748"/>
            <a:ext cx="2627747" cy="183819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6B749F9-82E7-4C3A-BD70-C5DF624F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556" y="4459426"/>
            <a:ext cx="3206056" cy="22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6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104A7-B1B7-4EDA-92DE-AD44002B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Pamätné dni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C63C62-AF6F-4349-8AEB-0F106092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723"/>
            <a:ext cx="10515600" cy="4820838"/>
          </a:xfrm>
        </p:spPr>
        <p:txBody>
          <a:bodyPr>
            <a:normAutofit/>
          </a:bodyPr>
          <a:lstStyle/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Slovenské národné povstanie – </a:t>
            </a:r>
            <a:r>
              <a:rPr lang="sk-SK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29.august</a:t>
            </a:r>
          </a:p>
          <a:p>
            <a:pPr marL="0" indent="0">
              <a:buNone/>
            </a:pP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spoločne s celou Európou – </a:t>
            </a:r>
            <a:r>
              <a:rPr lang="sk-SK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máj 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koniec 2.svetovej vojny </a:t>
            </a:r>
          </a:p>
          <a:p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E5CDEB7-D3A1-449B-9A93-31AB0867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10" y="2024192"/>
            <a:ext cx="3810000" cy="25527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A714C9E-A030-4EC7-B684-5DBFAFFA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46" y="2024193"/>
            <a:ext cx="3403600" cy="25527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1ED8042-F575-474A-92BE-4A704460D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71" y="3151613"/>
            <a:ext cx="3616065" cy="2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rodinné 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(meniny, narodeniny, výročia svadby a pod. ...)</a:t>
            </a:r>
          </a:p>
          <a:p>
            <a:r>
              <a:rPr lang="sk-SK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(vznik 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obce, Deň obce...)</a:t>
            </a: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štátne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(Deň 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Ústavy, ...)</a:t>
            </a: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5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európske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(oslavuje 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Európa napr. Deň Európy)</a:t>
            </a: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celosvetové</a:t>
            </a:r>
            <a:r>
              <a:rPr lang="sk-SK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(oslavujú sa vo </a:t>
            </a:r>
            <a:r>
              <a:rPr lang="sk-S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svete napr. Deň matiek)</a:t>
            </a: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4BDC4B9-289B-4E15-9B02-D7182C90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0B0ED8-7F68-4740-8310-9276E9CC9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ĎAKUJEM</a:t>
            </a:r>
            <a:b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POZORNOSŤ</a:t>
            </a:r>
          </a:p>
        </p:txBody>
      </p:sp>
    </p:spTree>
    <p:extLst>
      <p:ext uri="{BB962C8B-B14F-4D97-AF65-F5344CB8AC3E}">
        <p14:creationId xmlns:p14="http://schemas.microsoft.com/office/powerpoint/2010/main" val="15538738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223</Words>
  <Application>Microsoft Office PowerPoint</Application>
  <PresentationFormat>Širokouhlá</PresentationFormat>
  <Paragraphs>41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Motív balíka Office</vt:lpstr>
      <vt:lpstr>Sviatky a pamätné dni</vt:lpstr>
      <vt:lpstr>Prvé sviatky</vt:lpstr>
      <vt:lpstr>Najvýznamnejšie sviatky</vt:lpstr>
      <vt:lpstr>VIANOCE</vt:lpstr>
      <vt:lpstr>FAŠIANGY</vt:lpstr>
      <vt:lpstr>Pamätné dni</vt:lpstr>
      <vt:lpstr>Pamätné dni</vt:lpstr>
      <vt:lpstr>Sviatky</vt:lpstr>
      <vt:lpstr>ĎAKUJEM 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Sviatky a pamätné dni</dc:title>
  <dc:creator>Silvia Kyseľová</dc:creator>
  <cp:lastModifiedBy>ZS_Lehnice_2</cp:lastModifiedBy>
  <cp:revision>14</cp:revision>
  <dcterms:created xsi:type="dcterms:W3CDTF">2017-10-08T15:28:00Z</dcterms:created>
  <dcterms:modified xsi:type="dcterms:W3CDTF">2020-11-05T10:45:42Z</dcterms:modified>
</cp:coreProperties>
</file>