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00B05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08B5-B937-468B-8BA9-F29336AF2F3D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B5E4-8216-470B-83E9-7ABF87E7228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Spoločné a rozdielne vlastnosti plynov, kvapalín a tuhých telies</a:t>
            </a:r>
            <a:endParaRPr lang="sk-SK" b="1" i="1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Fyzika 6</a:t>
            </a:r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7" name="Obrázok 6" descr="vzdu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852936"/>
            <a:ext cx="2066925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ok 7" descr="vod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149080"/>
            <a:ext cx="2947647" cy="220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ok 8" descr="špong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924944"/>
            <a:ext cx="2552236" cy="1938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Usporiadanie častíc</a:t>
            </a:r>
            <a:endParaRPr lang="sk-SK" b="1" i="1" dirty="0">
              <a:solidFill>
                <a:srgbClr val="7030A0"/>
              </a:solidFill>
            </a:endParaRPr>
          </a:p>
        </p:txBody>
      </p:sp>
      <p:pic>
        <p:nvPicPr>
          <p:cNvPr id="4" name="Zástupný symbol obsahu 3" descr="Spolocne_a_rozdielne_vlastnosti_kvapalin_plynov_a_pevnych_latok_6r_jun_html_5967554d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3230" b="-1614"/>
          <a:stretch/>
        </p:blipFill>
        <p:spPr>
          <a:xfrm>
            <a:off x="1619672" y="1412776"/>
            <a:ext cx="5688632" cy="4385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Pevné skupenstvo</a:t>
            </a:r>
            <a:endParaRPr lang="sk-SK" b="1" i="1" dirty="0">
              <a:solidFill>
                <a:srgbClr val="7030A0"/>
              </a:solidFill>
            </a:endParaRPr>
          </a:p>
        </p:txBody>
      </p:sp>
      <p:pic>
        <p:nvPicPr>
          <p:cNvPr id="4" name="Zástupný symbol obsahu 3" descr="pevné sk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2076735" cy="2808312"/>
          </a:xfrm>
        </p:spPr>
      </p:pic>
      <p:sp>
        <p:nvSpPr>
          <p:cNvPr id="5" name="Obdĺžnik 4"/>
          <p:cNvSpPr/>
          <p:nvPr/>
        </p:nvSpPr>
        <p:spPr>
          <a:xfrm>
            <a:off x="2915816" y="1412776"/>
            <a:ext cx="5544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vyznačuje sa pevným a </a:t>
            </a:r>
            <a:r>
              <a:rPr lang="sk-SK" sz="2800" b="1" dirty="0" smtClean="0">
                <a:latin typeface="Bookman Old Style" pitchFamily="18" charset="0"/>
              </a:rPr>
              <a:t>pravidelným</a:t>
            </a:r>
            <a:r>
              <a:rPr lang="sk-SK" sz="2800" dirty="0" smtClean="0">
                <a:latin typeface="Bookman Old Style" pitchFamily="18" charset="0"/>
              </a:rPr>
              <a:t> usporiadaním častíc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je preň charakteristické, že si udržuje svoj tvar samostatne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častice na seba vzájomne pôsobia </a:t>
            </a:r>
            <a:r>
              <a:rPr lang="sk-SK" sz="2800" b="1" dirty="0" smtClean="0">
                <a:latin typeface="Bookman Old Style" pitchFamily="18" charset="0"/>
              </a:rPr>
              <a:t>veľmi veľkými </a:t>
            </a:r>
            <a:r>
              <a:rPr lang="sk-SK" sz="2800" dirty="0" smtClean="0">
                <a:latin typeface="Bookman Old Style" pitchFamily="18" charset="0"/>
              </a:rPr>
              <a:t>príťažlivými silami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Kvapalné skupenstvo</a:t>
            </a:r>
            <a:endParaRPr lang="sk-SK" b="1" i="1" dirty="0">
              <a:solidFill>
                <a:srgbClr val="7030A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915816" y="1412776"/>
            <a:ext cx="55446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medzi časticami existujú </a:t>
            </a:r>
            <a:r>
              <a:rPr lang="sk-SK" sz="2800" b="1" dirty="0" smtClean="0">
                <a:latin typeface="Bookman Old Style" pitchFamily="18" charset="0"/>
              </a:rPr>
              <a:t>omnoho menšie </a:t>
            </a:r>
            <a:r>
              <a:rPr lang="sk-SK" sz="2800" dirty="0" smtClean="0">
                <a:latin typeface="Bookman Old Style" pitchFamily="18" charset="0"/>
              </a:rPr>
              <a:t>príťažlivé sily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častice sa vyznačujú </a:t>
            </a:r>
            <a:r>
              <a:rPr lang="sk-SK" sz="2800" b="1" dirty="0" smtClean="0">
                <a:latin typeface="Bookman Old Style" pitchFamily="18" charset="0"/>
              </a:rPr>
              <a:t>nepravidelným</a:t>
            </a:r>
            <a:r>
              <a:rPr lang="sk-SK" sz="2800" dirty="0" smtClean="0">
                <a:latin typeface="Bookman Old Style" pitchFamily="18" charset="0"/>
              </a:rPr>
              <a:t> usporiadaním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sú </a:t>
            </a:r>
            <a:r>
              <a:rPr lang="sk-SK" sz="2800" b="1" dirty="0" smtClean="0">
                <a:latin typeface="Bookman Old Style" pitchFamily="18" charset="0"/>
              </a:rPr>
              <a:t>nestlačiteľné</a:t>
            </a:r>
          </a:p>
          <a:p>
            <a:pPr>
              <a:buFont typeface="Wingdings" pitchFamily="2" charset="2"/>
              <a:buChar char="Ø"/>
            </a:pPr>
            <a:r>
              <a:rPr lang="sk-SK" sz="2800" b="1" dirty="0" smtClean="0">
                <a:latin typeface="Bookman Old Style" pitchFamily="18" charset="0"/>
              </a:rPr>
              <a:t>nedokážu</a:t>
            </a:r>
            <a:r>
              <a:rPr lang="sk-SK" sz="2800" dirty="0" smtClean="0">
                <a:latin typeface="Bookman Old Style" pitchFamily="18" charset="0"/>
              </a:rPr>
              <a:t> si samostatne </a:t>
            </a:r>
            <a:r>
              <a:rPr lang="sk-SK" sz="2800" b="1" dirty="0" smtClean="0">
                <a:latin typeface="Bookman Old Style" pitchFamily="18" charset="0"/>
              </a:rPr>
              <a:t>udržať</a:t>
            </a:r>
            <a:r>
              <a:rPr lang="sk-SK" sz="2800" dirty="0" smtClean="0">
                <a:latin typeface="Bookman Old Style" pitchFamily="18" charset="0"/>
              </a:rPr>
              <a:t> svoj </a:t>
            </a:r>
            <a:r>
              <a:rPr lang="sk-SK" sz="2800" b="1" dirty="0" smtClean="0">
                <a:latin typeface="Bookman Old Style" pitchFamily="18" charset="0"/>
              </a:rPr>
              <a:t>tvar</a:t>
            </a:r>
            <a:r>
              <a:rPr lang="sk-SK" sz="2800" dirty="0" smtClean="0">
                <a:latin typeface="Bookman Old Style" pitchFamily="18" charset="0"/>
              </a:rPr>
              <a:t> – pokiaľ ich nedržíme v nejakej nádobe, rozlievajú sa – preto im hovoríme tiež </a:t>
            </a:r>
            <a:r>
              <a:rPr lang="sk-SK" sz="2800" b="1" dirty="0" smtClean="0">
                <a:latin typeface="Bookman Old Style" pitchFamily="18" charset="0"/>
              </a:rPr>
              <a:t>tekutiny</a:t>
            </a:r>
          </a:p>
          <a:p>
            <a:endParaRPr lang="sk-SK" sz="2800" dirty="0" smtClean="0">
              <a:latin typeface="Bookman Old Style" pitchFamily="18" charset="0"/>
            </a:endParaRPr>
          </a:p>
        </p:txBody>
      </p:sp>
      <p:pic>
        <p:nvPicPr>
          <p:cNvPr id="7" name="Zástupný symbol obsahu 6" descr="kvapalné sk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2170282" cy="2951584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Plynné skupenstvo</a:t>
            </a:r>
            <a:endParaRPr lang="sk-SK" b="1" i="1" dirty="0">
              <a:solidFill>
                <a:srgbClr val="7030A0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915816" y="1412776"/>
            <a:ext cx="55446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medzi časticami plynu sú </a:t>
            </a:r>
            <a:r>
              <a:rPr lang="sk-SK" sz="2800" b="1" dirty="0" smtClean="0">
                <a:latin typeface="Bookman Old Style" pitchFamily="18" charset="0"/>
              </a:rPr>
              <a:t>extrémne malé sily </a:t>
            </a:r>
            <a:r>
              <a:rPr lang="sk-SK" sz="2800" dirty="0" smtClean="0">
                <a:latin typeface="Bookman Old Style" pitchFamily="18" charset="0"/>
              </a:rPr>
              <a:t>alebo takmer </a:t>
            </a:r>
            <a:r>
              <a:rPr lang="sk-SK" sz="2800" b="1" dirty="0" smtClean="0">
                <a:latin typeface="Bookman Old Style" pitchFamily="18" charset="0"/>
              </a:rPr>
              <a:t>žiadne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sú </a:t>
            </a:r>
            <a:r>
              <a:rPr lang="sk-SK" sz="2800" b="1" dirty="0" smtClean="0">
                <a:latin typeface="Bookman Old Style" pitchFamily="18" charset="0"/>
              </a:rPr>
              <a:t>stlačiteľné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Bookman Old Style" pitchFamily="18" charset="0"/>
              </a:rPr>
              <a:t>a podobne ako kvapaliny si </a:t>
            </a:r>
            <a:r>
              <a:rPr lang="sk-SK" sz="2800" b="1" dirty="0" smtClean="0">
                <a:latin typeface="Bookman Old Style" pitchFamily="18" charset="0"/>
              </a:rPr>
              <a:t>nedokážu udržať svoj tvar </a:t>
            </a:r>
            <a:r>
              <a:rPr lang="sk-SK" sz="2800" dirty="0" smtClean="0">
                <a:latin typeface="Bookman Old Style" pitchFamily="18" charset="0"/>
              </a:rPr>
              <a:t>– pokiaľ ich nedržíme v nádobe, samovoľne uniknú – tiež ich nazývame </a:t>
            </a:r>
            <a:r>
              <a:rPr lang="sk-SK" sz="2800" b="1" dirty="0" smtClean="0">
                <a:latin typeface="Bookman Old Style" pitchFamily="18" charset="0"/>
              </a:rPr>
              <a:t>tekutiny</a:t>
            </a:r>
          </a:p>
          <a:p>
            <a:endParaRPr lang="sk-SK" sz="2800" dirty="0" smtClean="0">
              <a:latin typeface="Bookman Old Style" pitchFamily="18" charset="0"/>
            </a:endParaRPr>
          </a:p>
        </p:txBody>
      </p:sp>
      <p:pic>
        <p:nvPicPr>
          <p:cNvPr id="8" name="Zástupný symbol obsahu 7" descr="ply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1757423" cy="3877791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Skúmanie vlastností</a:t>
            </a:r>
            <a:endParaRPr lang="sk-SK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440160"/>
          </a:xfrm>
        </p:spPr>
        <p:txBody>
          <a:bodyPr>
            <a:normAutofit/>
          </a:bodyPr>
          <a:lstStyle/>
          <a:p>
            <a:pPr algn="just"/>
            <a:r>
              <a:rPr lang="sk-SK" sz="2800" dirty="0" smtClean="0">
                <a:latin typeface="Bookman Old Style" pitchFamily="18" charset="0"/>
              </a:rPr>
              <a:t>Na predchádzajúcich hodinách fyziky sme skúmali vlastnosti kvapalín, plynov a aj pevných látok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39552" y="3140968"/>
            <a:ext cx="8208912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sk-SK" sz="2400" b="1" dirty="0" smtClean="0">
                <a:latin typeface="Bookman Old Style" pitchFamily="18" charset="0"/>
              </a:rPr>
              <a:t>Skúmali sme:</a:t>
            </a:r>
          </a:p>
          <a:p>
            <a:endParaRPr lang="sk-SK" sz="2400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Tekutosť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Deliteľnosť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Stálosť tvaru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Stlačiteľnosť</a:t>
            </a:r>
          </a:p>
          <a:p>
            <a:pPr marL="514350" indent="-514350">
              <a:buFont typeface="+mj-lt"/>
              <a:buAutoNum type="arabicPeriod"/>
            </a:pPr>
            <a:endParaRPr lang="sk-SK" sz="2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Merateľnosť objemu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Merateľnosť hmotnosti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b="1" dirty="0" smtClean="0">
                <a:solidFill>
                  <a:srgbClr val="7030A0"/>
                </a:solidFill>
                <a:latin typeface="Bookman Old Style" pitchFamily="18" charset="0"/>
              </a:rPr>
              <a:t>Merateľnosť dĺžky</a:t>
            </a:r>
            <a:endParaRPr lang="sk-SK" sz="2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Porovnanie vlastností</a:t>
            </a:r>
            <a:endParaRPr lang="sk-SK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240083"/>
              </p:ext>
            </p:extLst>
          </p:nvPr>
        </p:nvGraphicFramePr>
        <p:xfrm>
          <a:off x="467544" y="980730"/>
          <a:ext cx="8424935" cy="5607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5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Vlastnosť</a:t>
                      </a:r>
                      <a:endParaRPr lang="sk-SK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Kvapalina</a:t>
                      </a:r>
                      <a:endParaRPr lang="sk-SK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Plyn</a:t>
                      </a:r>
                      <a:endParaRPr lang="sk-SK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Pevná látka</a:t>
                      </a:r>
                      <a:endParaRPr lang="sk-SK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stlačiteľnosť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tekutosť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deliteľnosť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3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stálosť </a:t>
                      </a:r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tvaru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merateľnosť </a:t>
                      </a:r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objemu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merateľnosť  </a:t>
                      </a:r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hmotnosti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157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merateľnosť </a:t>
                      </a:r>
                      <a:r>
                        <a:rPr lang="sk-SK" sz="2400" b="1" dirty="0" smtClean="0">
                          <a:solidFill>
                            <a:srgbClr val="7030A0"/>
                          </a:solidFill>
                        </a:rPr>
                        <a:t>dĺžky</a:t>
                      </a:r>
                      <a:endParaRPr lang="sk-SK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0000FF"/>
                          </a:solidFill>
                        </a:rPr>
                        <a:t>nie</a:t>
                      </a:r>
                      <a:endParaRPr lang="sk-SK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7030A0"/>
                </a:solidFill>
              </a:rPr>
              <a:t>Spoločné vlastnosti</a:t>
            </a:r>
            <a:endParaRPr lang="sk-SK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tabuľky môžeme prehľadne vidieť, ktoré vlastnosti majú kvapaliny, plyny a pevné látky spoločné: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i="1" dirty="0" smtClean="0">
                <a:solidFill>
                  <a:srgbClr val="7030A0"/>
                </a:solidFill>
              </a:rPr>
              <a:t>Deliteľnosť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i="1" dirty="0" smtClean="0">
                <a:solidFill>
                  <a:srgbClr val="7030A0"/>
                </a:solidFill>
              </a:rPr>
              <a:t>Merateľnosť objemu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i="1" dirty="0" smtClean="0">
                <a:solidFill>
                  <a:srgbClr val="7030A0"/>
                </a:solidFill>
              </a:rPr>
              <a:t>Merateľnosť hmotnosti</a:t>
            </a:r>
            <a:endParaRPr lang="sk-SK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210</Words>
  <Application>Microsoft Office PowerPoint</Application>
  <PresentationFormat>Prezentácia na obrazovke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Wingdings</vt:lpstr>
      <vt:lpstr>Motív Office</vt:lpstr>
      <vt:lpstr>Spoločné a rozdielne vlastnosti plynov, kvapalín a tuhých telies</vt:lpstr>
      <vt:lpstr>Usporiadanie častíc</vt:lpstr>
      <vt:lpstr>Pevné skupenstvo</vt:lpstr>
      <vt:lpstr>Kvapalné skupenstvo</vt:lpstr>
      <vt:lpstr>Plynné skupenstvo</vt:lpstr>
      <vt:lpstr>Skúmanie vlastností</vt:lpstr>
      <vt:lpstr>Porovnanie vlastností</vt:lpstr>
      <vt:lpstr>Spoločné vlastnosti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Spoločné a rozdielne vlastnosti plynov, kvapalín a tuhých telies</dc:title>
  <dc:creator>pc</dc:creator>
  <cp:lastModifiedBy>ZS_Lehnice_2</cp:lastModifiedBy>
  <cp:revision>10</cp:revision>
  <dcterms:created xsi:type="dcterms:W3CDTF">2017-01-08T15:04:46Z</dcterms:created>
  <dcterms:modified xsi:type="dcterms:W3CDTF">2020-10-26T12:42:00Z</dcterms:modified>
</cp:coreProperties>
</file>