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4" r:id="rId3"/>
    <p:sldId id="260" r:id="rId4"/>
    <p:sldId id="278" r:id="rId5"/>
    <p:sldId id="302" r:id="rId6"/>
    <p:sldId id="261" r:id="rId7"/>
    <p:sldId id="262" r:id="rId8"/>
    <p:sldId id="263" r:id="rId9"/>
    <p:sldId id="265" r:id="rId10"/>
    <p:sldId id="270" r:id="rId11"/>
    <p:sldId id="271" r:id="rId12"/>
    <p:sldId id="272" r:id="rId13"/>
    <p:sldId id="266" r:id="rId14"/>
    <p:sldId id="267" r:id="rId15"/>
    <p:sldId id="279" r:id="rId16"/>
    <p:sldId id="280" r:id="rId17"/>
    <p:sldId id="269" r:id="rId18"/>
    <p:sldId id="303" r:id="rId19"/>
    <p:sldId id="273" r:id="rId20"/>
    <p:sldId id="274" r:id="rId21"/>
    <p:sldId id="275" r:id="rId22"/>
    <p:sldId id="281" r:id="rId23"/>
    <p:sldId id="288" r:id="rId24"/>
    <p:sldId id="289" r:id="rId25"/>
    <p:sldId id="290" r:id="rId26"/>
    <p:sldId id="291" r:id="rId27"/>
    <p:sldId id="282" r:id="rId28"/>
    <p:sldId id="292" r:id="rId29"/>
    <p:sldId id="293" r:id="rId30"/>
    <p:sldId id="294" r:id="rId31"/>
    <p:sldId id="304" r:id="rId32"/>
    <p:sldId id="306" r:id="rId33"/>
    <p:sldId id="305" r:id="rId34"/>
    <p:sldId id="309" r:id="rId35"/>
    <p:sldId id="307" r:id="rId36"/>
    <p:sldId id="310" r:id="rId37"/>
    <p:sldId id="283" r:id="rId38"/>
    <p:sldId id="295" r:id="rId39"/>
    <p:sldId id="311" r:id="rId40"/>
    <p:sldId id="284" r:id="rId41"/>
    <p:sldId id="264" r:id="rId42"/>
    <p:sldId id="285" r:id="rId43"/>
    <p:sldId id="296" r:id="rId44"/>
    <p:sldId id="312" r:id="rId45"/>
    <p:sldId id="313" r:id="rId46"/>
    <p:sldId id="286" r:id="rId47"/>
    <p:sldId id="297" r:id="rId48"/>
    <p:sldId id="287" r:id="rId49"/>
    <p:sldId id="299" r:id="rId50"/>
    <p:sldId id="300" r:id="rId51"/>
    <p:sldId id="301" r:id="rId52"/>
    <p:sldId id="308" r:id="rId5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11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0715A3-1314-4E6F-B5A9-95982ABBE93A}" type="datetimeFigureOut">
              <a:rPr lang="sk-SK" smtClean="0"/>
              <a:t>27.01.2021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49C51C-A0AA-401E-A278-77F617207FCD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568952" cy="1793167"/>
          </a:xfrm>
        </p:spPr>
        <p:txBody>
          <a:bodyPr/>
          <a:lstStyle/>
          <a:p>
            <a:r>
              <a:rPr lang="sk-SK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Desatoro Božích prikázaní</a:t>
            </a:r>
            <a:endParaRPr lang="sk-SK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50000" r="1" b="6433"/>
          <a:stretch/>
        </p:blipFill>
        <p:spPr bwMode="auto">
          <a:xfrm>
            <a:off x="30162" y="3937472"/>
            <a:ext cx="9113837" cy="183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51"/>
          <a:stretch/>
        </p:blipFill>
        <p:spPr bwMode="auto">
          <a:xfrm>
            <a:off x="23402" y="1844823"/>
            <a:ext cx="9083675" cy="17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13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éptalálat a következőre: „számítógép függősé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95803" cy="571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2434825" y="5157192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144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apcsolódó ké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2" b="12139"/>
          <a:stretch/>
        </p:blipFill>
        <p:spPr bwMode="auto">
          <a:xfrm>
            <a:off x="0" y="404664"/>
            <a:ext cx="7296811" cy="418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38" y="3428999"/>
            <a:ext cx="4646434" cy="309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ĺžnik 3"/>
          <p:cNvSpPr/>
          <p:nvPr/>
        </p:nvSpPr>
        <p:spPr>
          <a:xfrm>
            <a:off x="251520" y="4978829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349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Képtalálat a következőre: „számítógép függősé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6983760" cy="46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éptalálat a következőre: „számítógép függőség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4186"/>
            <a:ext cx="28575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ĺžnik 3"/>
          <p:cNvSpPr/>
          <p:nvPr/>
        </p:nvSpPr>
        <p:spPr>
          <a:xfrm>
            <a:off x="3995936" y="501069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NESMIEŠ</a:t>
            </a:r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4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éptalálat a következőre: „szeretet isten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3" y="692696"/>
            <a:ext cx="7464997" cy="559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46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82706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75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31" r="60386" b="59398"/>
          <a:stretch/>
        </p:blipFill>
        <p:spPr bwMode="auto">
          <a:xfrm>
            <a:off x="611560" y="282142"/>
            <a:ext cx="5237440" cy="4817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294004"/>
            <a:ext cx="8640960" cy="1519372"/>
          </a:xfrm>
        </p:spPr>
        <p:txBody>
          <a:bodyPr/>
          <a:lstStyle/>
          <a:p>
            <a:pPr algn="l"/>
            <a:r>
              <a:rPr lang="sk-SK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2.</a:t>
            </a:r>
            <a:r>
              <a:rPr lang="sk-SK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hu-HU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Nevezmeš</a:t>
            </a:r>
            <a:r>
              <a:rPr lang="hu-H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</a:t>
            </a:r>
            <a:r>
              <a:rPr lang="hu-H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Božie</a:t>
            </a:r>
            <a:r>
              <a:rPr lang="hu-H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nadarmo</a:t>
            </a:r>
            <a:r>
              <a:rPr lang="hu-H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u-HU" sz="3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4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80" r="25691" b="57139"/>
          <a:stretch/>
        </p:blipFill>
        <p:spPr bwMode="auto">
          <a:xfrm>
            <a:off x="6084168" y="1412777"/>
            <a:ext cx="292089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267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9" t="920" r="40732" b="59104"/>
          <a:stretch/>
        </p:blipFill>
        <p:spPr bwMode="auto">
          <a:xfrm>
            <a:off x="827584" y="231832"/>
            <a:ext cx="4993600" cy="4840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245606"/>
            <a:ext cx="9036496" cy="1423754"/>
          </a:xfrm>
        </p:spPr>
        <p:txBody>
          <a:bodyPr/>
          <a:lstStyle/>
          <a:p>
            <a:pPr algn="ctr"/>
            <a:r>
              <a:rPr lang="sk-SK" sz="39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3. </a:t>
            </a:r>
            <a:r>
              <a:rPr lang="it-IT" sz="39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Spomni, aby si </a:t>
            </a:r>
            <a:r>
              <a:rPr lang="sk-SK" sz="39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39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9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deň </a:t>
            </a:r>
            <a:r>
              <a:rPr lang="it-IT" sz="39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sviatočný svätil.</a:t>
            </a:r>
            <a:br>
              <a:rPr lang="it-IT" sz="39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39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0" t="12509" r="1447" b="56605"/>
          <a:stretch/>
        </p:blipFill>
        <p:spPr bwMode="auto">
          <a:xfrm>
            <a:off x="6012160" y="1700808"/>
            <a:ext cx="282453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15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517232"/>
            <a:ext cx="8964488" cy="1340768"/>
          </a:xfrm>
        </p:spPr>
        <p:txBody>
          <a:bodyPr/>
          <a:lstStyle/>
          <a:p>
            <a:pPr algn="ctr"/>
            <a:r>
              <a:rPr lang="sk-SK" sz="3800" dirty="0" smtClean="0"/>
              <a:t>3. </a:t>
            </a:r>
            <a:r>
              <a:rPr lang="it-IT" sz="3800" dirty="0">
                <a:effectLst/>
              </a:rPr>
              <a:t>Spomni, aby si </a:t>
            </a:r>
            <a:r>
              <a:rPr lang="sk-SK" sz="3800" dirty="0" smtClean="0">
                <a:effectLst/>
              </a:rPr>
              <a:t/>
            </a:r>
            <a:br>
              <a:rPr lang="sk-SK" sz="3800" dirty="0" smtClean="0">
                <a:effectLst/>
              </a:rPr>
            </a:br>
            <a:r>
              <a:rPr lang="it-IT" sz="3800" dirty="0" smtClean="0">
                <a:effectLst/>
              </a:rPr>
              <a:t>deň </a:t>
            </a:r>
            <a:r>
              <a:rPr lang="it-IT" sz="3800" dirty="0">
                <a:effectLst/>
              </a:rPr>
              <a:t>sviatočný </a:t>
            </a:r>
            <a:r>
              <a:rPr lang="it-IT" sz="3800" dirty="0" smtClean="0">
                <a:effectLst/>
              </a:rPr>
              <a:t>svätil</a:t>
            </a:r>
            <a:r>
              <a:rPr lang="sk-SK" sz="4000" dirty="0" smtClean="0"/>
              <a:t>!</a:t>
            </a:r>
            <a:r>
              <a:rPr lang="it-IT" sz="3800" dirty="0">
                <a:effectLst/>
              </a:rPr>
              <a:t/>
            </a:r>
            <a:br>
              <a:rPr lang="it-IT" sz="3800" dirty="0">
                <a:effectLst/>
              </a:rPr>
            </a:br>
            <a:endParaRPr lang="sk-SK" dirty="0">
              <a:effectLst/>
            </a:endParaRPr>
          </a:p>
        </p:txBody>
      </p:sp>
      <p:pic>
        <p:nvPicPr>
          <p:cNvPr id="10242" name="Picture 2" descr="Képtalálat a következőre: „templom belső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3006"/>
            <a:ext cx="8136904" cy="505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6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560" y="5229200"/>
            <a:ext cx="8604447" cy="1001048"/>
          </a:xfrm>
        </p:spPr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Modlitbou, čítanie Sv. Písma.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 descr="Képtalálat a következőre: „imádkozás istenhez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20444" cy="37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71307"/>
            <a:ext cx="4323457" cy="26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6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2"/>
            <a:ext cx="8373178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5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b="14000"/>
          <a:stretch/>
        </p:blipFill>
        <p:spPr bwMode="auto">
          <a:xfrm>
            <a:off x="395537" y="260648"/>
            <a:ext cx="849659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71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0891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391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apcsolódó k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0" y="260648"/>
            <a:ext cx="8347963" cy="607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70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4" t="966" r="20771" b="58356"/>
          <a:stretch/>
        </p:blipFill>
        <p:spPr bwMode="auto">
          <a:xfrm>
            <a:off x="584865" y="291696"/>
            <a:ext cx="4563199" cy="4387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459104"/>
            <a:ext cx="9036496" cy="1143000"/>
          </a:xfrm>
        </p:spPr>
        <p:txBody>
          <a:bodyPr/>
          <a:lstStyle/>
          <a:p>
            <a:r>
              <a:rPr lang="sk-SK" sz="4400" dirty="0" smtClean="0"/>
              <a:t>4.</a:t>
            </a:r>
            <a:r>
              <a:rPr lang="hu-HU" sz="4400" dirty="0">
                <a:effectLst/>
              </a:rPr>
              <a:t> </a:t>
            </a:r>
            <a:r>
              <a:rPr lang="hu-H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</a:t>
            </a:r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otca</a:t>
            </a:r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svojho</a:t>
            </a:r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hu-H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matku</a:t>
            </a:r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svoju</a:t>
            </a:r>
            <a:r>
              <a:rPr lang="hu-HU" sz="4400" dirty="0">
                <a:effectLst/>
              </a:rPr>
              <a:t>.</a:t>
            </a:r>
            <a:br>
              <a:rPr lang="hu-HU" sz="4400" dirty="0">
                <a:effectLst/>
              </a:rPr>
            </a:br>
            <a:endParaRPr lang="sk-SK" sz="4400" dirty="0"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41841" r="74259" b="29080"/>
          <a:stretch/>
        </p:blipFill>
        <p:spPr bwMode="auto">
          <a:xfrm>
            <a:off x="5508105" y="1268323"/>
            <a:ext cx="3456384" cy="290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27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54269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73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éptalálat a következőre: „gyerek segit a háztartásba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4" y="332656"/>
            <a:ext cx="8220090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045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éptalálat a következőre: „gyerek segit a háztartásba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8680"/>
            <a:ext cx="8603642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314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éptalálat a következőre: „gyerek segit a háztartásba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4" y="332656"/>
            <a:ext cx="637084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42672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025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5" t="1028" r="407" b="59167"/>
          <a:stretch/>
        </p:blipFill>
        <p:spPr bwMode="auto">
          <a:xfrm>
            <a:off x="611560" y="1196752"/>
            <a:ext cx="3960583" cy="3639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5373216"/>
            <a:ext cx="6512511" cy="1143000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hu-H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Nezabiješ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6" t="43243" r="49986" b="29277"/>
          <a:stretch/>
        </p:blipFill>
        <p:spPr bwMode="auto">
          <a:xfrm>
            <a:off x="4932040" y="1642885"/>
            <a:ext cx="3519570" cy="2746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468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Képtalálat a következőre: „rágalmazá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37854"/>
            <a:ext cx="5645388" cy="423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569"/>
            <a:ext cx="2736304" cy="365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ĺžnik 4"/>
          <p:cNvSpPr/>
          <p:nvPr/>
        </p:nvSpPr>
        <p:spPr>
          <a:xfrm>
            <a:off x="3995936" y="501069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87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Képtalálat a következőre: „rágalmazá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8" y="476672"/>
            <a:ext cx="7712056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2699792" y="5157192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8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PowerPoint Presentation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15860" r="13622" b="17722"/>
          <a:stretch/>
        </p:blipFill>
        <p:spPr>
          <a:xfrm>
            <a:off x="539552" y="260648"/>
            <a:ext cx="835292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06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3544"/>
            <a:ext cx="8549104" cy="484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2627784" y="235392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60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harci számítógépes játékok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98" y="662186"/>
            <a:ext cx="5619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harci számítógépes játékok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6881017" cy="36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ĺžnik 3"/>
          <p:cNvSpPr/>
          <p:nvPr/>
        </p:nvSpPr>
        <p:spPr>
          <a:xfrm>
            <a:off x="5039544" y="872716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3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simsnetwork.com/sites/simsnetwork.com/files/styles/snw/public/20140526-houses.jpg?itok=pbTOdNq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" y="1556792"/>
            <a:ext cx="896099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763688" y="469262"/>
            <a:ext cx="61798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Výber</a:t>
            </a:r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vhodných</a:t>
            </a:r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</a:t>
            </a:r>
            <a:endParaRPr lang="hu-H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414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insi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rmsim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992"/>
            <a:ext cx="5699787" cy="32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60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3.hvg.hu/image.aspx?id=5288a657-0e11-4cee-840e-ae7d73a81433&amp;view=4bd2eec3-08db-41df-9c0b-92b7475ac5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3" y="309332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1.hvg.hu/image.aspx?id=e2d92f8b-473c-4fad-a78f-6c20c0dbbc09&amp;view=4bd2eec3-08db-41df-9c0b-92b7475ac5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25" y="3534604"/>
            <a:ext cx="4295655" cy="300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1.hvg.hu/image.aspx?id=4748ec27-e4be-4102-b5dc-b518434a9089&amp;view=4bd2eec3-08db-41df-9c0b-92b7475ac5a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3" y="3512418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1.hvg.hu/image.aspx?id=ac3d4101-40c5-42d4-8105-c1acdfd3f9f9&amp;view=4bd2eec3-08db-41df-9c0b-92b7475ac5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76" y="309332"/>
            <a:ext cx="432690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39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éptalálat a következőre: „erőszakmentes számitogépes játékok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7" r="-434" b="385"/>
          <a:stretch/>
        </p:blipFill>
        <p:spPr bwMode="auto">
          <a:xfrm>
            <a:off x="261523" y="647128"/>
            <a:ext cx="8691533" cy="211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014" y="3356992"/>
            <a:ext cx="8691533" cy="2808312"/>
          </a:xfrm>
        </p:spPr>
        <p:txBody>
          <a:bodyPr/>
          <a:lstStyle/>
          <a:p>
            <a:pPr algn="ctr"/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Deti ktoré ešte nemajú </a:t>
            </a:r>
            <a:b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12. rokov nesmú hrať </a:t>
            </a:r>
            <a:b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počítačové hry. 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384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3.hvg.hu/image.aspx?id=0c02a894-c0d2-4cb8-99c5-ade295832891&amp;view=502415cc-3fa5-4873-acd2-59ffd8e4cdf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8"/>
          <a:stretch/>
        </p:blipFill>
        <p:spPr bwMode="auto">
          <a:xfrm>
            <a:off x="2195736" y="532739"/>
            <a:ext cx="4824536" cy="559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467544" y="4653136"/>
            <a:ext cx="4752528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Zabil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svojich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rodičov-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hral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celú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počítačové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hry</a:t>
            </a:r>
            <a:r>
              <a:rPr lang="hu-H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hu-HU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655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6" r="80674" b="8071"/>
          <a:stretch/>
        </p:blipFill>
        <p:spPr bwMode="auto">
          <a:xfrm>
            <a:off x="611560" y="1141963"/>
            <a:ext cx="3672408" cy="36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5294621"/>
            <a:ext cx="6512511" cy="1143000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hu-H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Nezosmilníš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861" r="26208" b="28570"/>
          <a:stretch/>
        </p:blipFill>
        <p:spPr bwMode="auto">
          <a:xfrm>
            <a:off x="4571206" y="2060848"/>
            <a:ext cx="3169146" cy="267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426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Képtalálat a következőre: „ne paráználkodj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rdce 1"/>
          <p:cNvSpPr/>
          <p:nvPr/>
        </p:nvSpPr>
        <p:spPr>
          <a:xfrm>
            <a:off x="323528" y="836712"/>
            <a:ext cx="2232248" cy="194421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 SRDCE</a:t>
            </a:r>
            <a:endParaRPr lang="hu-H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99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éptalálat a következőre: „závidieť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0485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rdce 2"/>
          <p:cNvSpPr/>
          <p:nvPr/>
        </p:nvSpPr>
        <p:spPr>
          <a:xfrm>
            <a:off x="323528" y="260648"/>
            <a:ext cx="2232248" cy="194421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 SRDCE</a:t>
            </a:r>
            <a:endParaRPr lang="hu-H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331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05" b="59022"/>
          <a:stretch/>
        </p:blipFill>
        <p:spPr bwMode="auto">
          <a:xfrm>
            <a:off x="755576" y="332654"/>
            <a:ext cx="4631468" cy="44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085184"/>
            <a:ext cx="8784976" cy="1656184"/>
          </a:xfrm>
        </p:spPr>
        <p:txBody>
          <a:bodyPr/>
          <a:lstStyle/>
          <a:p>
            <a:pPr algn="l"/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Ja 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 Pán,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tvoj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Nebudeš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mať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iných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bohov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okrem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mňa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klaňal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3" t="13171" r="49855" b="56949"/>
          <a:stretch/>
        </p:blipFill>
        <p:spPr bwMode="auto">
          <a:xfrm>
            <a:off x="5580112" y="1189317"/>
            <a:ext cx="3384376" cy="288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571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51247" r="60613" b="8485"/>
          <a:stretch/>
        </p:blipFill>
        <p:spPr bwMode="auto">
          <a:xfrm>
            <a:off x="899592" y="1268760"/>
            <a:ext cx="37710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5159352"/>
            <a:ext cx="6512511" cy="1143000"/>
          </a:xfrm>
        </p:spPr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7. Nepokradneš.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6" t="42532" r="1358" b="28590"/>
          <a:stretch/>
        </p:blipFill>
        <p:spPr bwMode="auto">
          <a:xfrm>
            <a:off x="5292080" y="1912315"/>
            <a:ext cx="2641956" cy="231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973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twork.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58670"/>
            <a:ext cx="8208912" cy="613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95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8" t="51801" r="40988" b="8519"/>
          <a:stretch/>
        </p:blipFill>
        <p:spPr bwMode="auto">
          <a:xfrm>
            <a:off x="1331640" y="908720"/>
            <a:ext cx="38841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85184"/>
            <a:ext cx="8964488" cy="1584176"/>
          </a:xfrm>
        </p:spPr>
        <p:txBody>
          <a:bodyPr/>
          <a:lstStyle/>
          <a:p>
            <a:r>
              <a:rPr lang="sk-SK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Nepreriekneš krivého svedectva proti blížnemu svojmu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70589" r="74259" b="1634"/>
          <a:stretch/>
        </p:blipFill>
        <p:spPr bwMode="auto">
          <a:xfrm>
            <a:off x="5532895" y="1844824"/>
            <a:ext cx="2664296" cy="2128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7437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Képtalálat a következőre: „hazugsá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45" y="0"/>
            <a:ext cx="475297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Képtalálat a következőre: „hazugság a másik hibáiba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0912"/>
            <a:ext cx="6963256" cy="395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56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6094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58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éptalálat a következőre: „hamis tanúzá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1"/>
            <a:ext cx="8016890" cy="601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646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4" t="51290" r="21022" b="7966"/>
          <a:stretch/>
        </p:blipFill>
        <p:spPr bwMode="auto">
          <a:xfrm>
            <a:off x="899592" y="1124744"/>
            <a:ext cx="4039345" cy="38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5352310"/>
            <a:ext cx="8568952" cy="1389057"/>
          </a:xfrm>
        </p:spPr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Nepožiadaš manželku blížneho svojho.</a:t>
            </a:r>
            <a:b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3" t="71446" r="50426"/>
          <a:stretch/>
        </p:blipFill>
        <p:spPr bwMode="auto">
          <a:xfrm>
            <a:off x="5367252" y="1831076"/>
            <a:ext cx="2949163" cy="244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880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Képtalálat a következőre: „hazugsá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4" y="1556792"/>
            <a:ext cx="7937966" cy="446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rdce 2"/>
          <p:cNvSpPr/>
          <p:nvPr/>
        </p:nvSpPr>
        <p:spPr>
          <a:xfrm>
            <a:off x="3275856" y="116632"/>
            <a:ext cx="2232248" cy="194421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</a:t>
            </a:r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SRDCE</a:t>
            </a:r>
            <a:endParaRPr lang="hu-H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851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unyadilaca.hu/hitoktatas/szemlelteto_rajz/tizparancsol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2" t="51672" b="8410"/>
          <a:stretch/>
        </p:blipFill>
        <p:spPr bwMode="auto">
          <a:xfrm>
            <a:off x="899592" y="1128236"/>
            <a:ext cx="4154126" cy="36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257800"/>
            <a:ext cx="8784975" cy="1143000"/>
          </a:xfrm>
        </p:spPr>
        <p:txBody>
          <a:bodyPr/>
          <a:lstStyle/>
          <a:p>
            <a:pPr algn="l"/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Nepožiadaš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majetku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blížneho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svojho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ničoho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k-S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9" t="71369" r="25733"/>
          <a:stretch/>
        </p:blipFill>
        <p:spPr bwMode="auto">
          <a:xfrm>
            <a:off x="5580112" y="1772816"/>
            <a:ext cx="2888876" cy="2409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4404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Képtalálat a következőre: „irigy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0146"/>
            <a:ext cx="5387978" cy="303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éptalálat a következőre: „irigy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518"/>
            <a:ext cx="5472608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rdce 3"/>
          <p:cNvSpPr/>
          <p:nvPr/>
        </p:nvSpPr>
        <p:spPr>
          <a:xfrm>
            <a:off x="283231" y="3429000"/>
            <a:ext cx="3528392" cy="316835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 MYŠLIENKY</a:t>
            </a:r>
            <a:endParaRPr lang="hu-H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2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1" y="4743964"/>
            <a:ext cx="6614120" cy="1853388"/>
          </a:xfrm>
        </p:spPr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Neuctievaj len Boha!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 descr="Képtalálat a következőre: „sátánizmus jele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00075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06692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06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28" y="3782814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Képtalálat a következőre: „luxus vill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14375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rdce 3"/>
          <p:cNvSpPr/>
          <p:nvPr/>
        </p:nvSpPr>
        <p:spPr>
          <a:xfrm>
            <a:off x="283231" y="3429000"/>
            <a:ext cx="3528392" cy="316835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 MYŠLIENKY</a:t>
            </a:r>
            <a:endParaRPr lang="hu-H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691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Képtalálat a következőre: „luxusautók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52387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Képtalálat a következőre: „luxusautók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48" y="3284984"/>
            <a:ext cx="5649144" cy="31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rdce 3"/>
          <p:cNvSpPr/>
          <p:nvPr/>
        </p:nvSpPr>
        <p:spPr>
          <a:xfrm>
            <a:off x="283231" y="3429000"/>
            <a:ext cx="3528392" cy="316835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 MYŠLIENKY</a:t>
            </a:r>
            <a:endParaRPr lang="hu-H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918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éptalálat a következőre: „závidieť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20000" cy="376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rdce 2"/>
          <p:cNvSpPr/>
          <p:nvPr/>
        </p:nvSpPr>
        <p:spPr>
          <a:xfrm>
            <a:off x="2801380" y="3689648"/>
            <a:ext cx="3528392" cy="316835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 MYŠLIENKY</a:t>
            </a:r>
            <a:endParaRPr lang="hu-H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42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04456" cy="292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96" y="3255133"/>
            <a:ext cx="61912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ený obdĺžnik 2"/>
          <p:cNvSpPr/>
          <p:nvPr/>
        </p:nvSpPr>
        <p:spPr>
          <a:xfrm>
            <a:off x="4788024" y="836712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4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kártyajóslá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17172" cy="58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ĺžnik 3"/>
          <p:cNvSpPr/>
          <p:nvPr/>
        </p:nvSpPr>
        <p:spPr>
          <a:xfrm>
            <a:off x="2771800" y="4869160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29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éptalálat a következőre: „a varázsló könyv gyerekeknek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5623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18" y="2323450"/>
            <a:ext cx="4555332" cy="627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rry Potter - Filmové č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8866"/>
            <a:ext cx="3169574" cy="475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ĺžnik 4"/>
          <p:cNvSpPr/>
          <p:nvPr/>
        </p:nvSpPr>
        <p:spPr>
          <a:xfrm>
            <a:off x="2434825" y="5157192"/>
            <a:ext cx="4104456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6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NESMIEŠ!</a:t>
            </a:r>
            <a:endParaRPr lang="hu-HU" sz="66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603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pctrs.network.hu/clubblogpicture/2/3/8/_/238823_910515247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10" y="2847248"/>
            <a:ext cx="3938390" cy="360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261664" cy="410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236733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304</TotalTime>
  <Words>179</Words>
  <Application>Microsoft Office PowerPoint</Application>
  <PresentationFormat>Prezentácia na obrazovke (4:3)</PresentationFormat>
  <Paragraphs>34</Paragraphs>
  <Slides>52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55" baseType="lpstr">
      <vt:lpstr>Georgia</vt:lpstr>
      <vt:lpstr>Trebuchet MS</vt:lpstr>
      <vt:lpstr>Aerodynamika</vt:lpstr>
      <vt:lpstr>Desatoro Božích prikázaní</vt:lpstr>
      <vt:lpstr>Prezentácia programu PowerPoint</vt:lpstr>
      <vt:lpstr>Prezentácia programu PowerPoint</vt:lpstr>
      <vt:lpstr>1. Ja som Pán, Boh tvoj!  Nebudeš mať iných bohov okrem mňa,  aby si sa im klaňal.</vt:lpstr>
      <vt:lpstr>Neuctievaj len Boha!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2. Nevezmeš meno Božie nadarmo. </vt:lpstr>
      <vt:lpstr>3. Spomni, aby si  deň sviatočný svätil. </vt:lpstr>
      <vt:lpstr>3. Spomni, aby si  deň sviatočný svätil! </vt:lpstr>
      <vt:lpstr>Modlitbou, čítanie Sv. Písma.</vt:lpstr>
      <vt:lpstr>Prezentácia programu PowerPoint</vt:lpstr>
      <vt:lpstr>Prezentácia programu PowerPoint</vt:lpstr>
      <vt:lpstr>Prezentácia programu PowerPoint</vt:lpstr>
      <vt:lpstr>4. Cti otca svojho i matku svoju. </vt:lpstr>
      <vt:lpstr>Prezentácia programu PowerPoint</vt:lpstr>
      <vt:lpstr>Prezentácia programu PowerPoint</vt:lpstr>
      <vt:lpstr>Prezentácia programu PowerPoint</vt:lpstr>
      <vt:lpstr>Prezentácia programu PowerPoint</vt:lpstr>
      <vt:lpstr>5. Nezabiješ.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Deti ktoré ešte nemajú  12. rokov nesmú hrať  počítačové hry. </vt:lpstr>
      <vt:lpstr>Prezentácia programu PowerPoint</vt:lpstr>
      <vt:lpstr>6. Nezosmilníš.</vt:lpstr>
      <vt:lpstr>Prezentácia programu PowerPoint</vt:lpstr>
      <vt:lpstr>Prezentácia programu PowerPoint</vt:lpstr>
      <vt:lpstr>7. Nepokradneš.</vt:lpstr>
      <vt:lpstr>Prezentácia programu PowerPoint</vt:lpstr>
      <vt:lpstr>Nepreriekneš krivého svedectva proti blížnemu svojmu. </vt:lpstr>
      <vt:lpstr>Prezentácia programu PowerPoint</vt:lpstr>
      <vt:lpstr>Prezentácia programu PowerPoint</vt:lpstr>
      <vt:lpstr>Prezentácia programu PowerPoint</vt:lpstr>
      <vt:lpstr>Nepožiadaš manželku blížneho svojho. </vt:lpstr>
      <vt:lpstr>Prezentácia programu PowerPoint</vt:lpstr>
      <vt:lpstr>Nepožiadaš majetku blížneho svojho,  ani ničoho, čo jeho je.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Tízparancsolat</dc:title>
  <dc:creator>Érsek Éva</dc:creator>
  <cp:lastModifiedBy>HP</cp:lastModifiedBy>
  <cp:revision>28</cp:revision>
  <dcterms:created xsi:type="dcterms:W3CDTF">2017-11-13T12:54:28Z</dcterms:created>
  <dcterms:modified xsi:type="dcterms:W3CDTF">2021-01-27T19:10:24Z</dcterms:modified>
</cp:coreProperties>
</file>