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24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86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171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15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74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684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97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97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66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89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42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30B93-C666-46B8-BE08-D15B6886B9AA}" type="datetimeFigureOut">
              <a:rPr lang="pl-PL" smtClean="0"/>
              <a:t>2018-06-06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5FECA-3055-4AE4-AF94-18AB93E686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65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9200" y="2533135"/>
            <a:ext cx="9144000" cy="2026508"/>
          </a:xfrm>
        </p:spPr>
        <p:txBody>
          <a:bodyPr/>
          <a:lstStyle/>
          <a:p>
            <a:pPr algn="l"/>
            <a: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  <a:t>JASKINIE</a:t>
            </a:r>
            <a:br>
              <a:rPr lang="pl-PL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dirty="0" smtClean="0"/>
              <a:t>WŁOCHY 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2017</a:t>
            </a: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165123"/>
            <a:ext cx="9144000" cy="1408671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chemeClr val="accent1">
                    <a:lumMod val="75000"/>
                  </a:schemeClr>
                </a:solidFill>
              </a:rPr>
              <a:t>PREZENTACJA POWSTAŁA W RAMACH REALIZACJI PROGRAMU KULTUROWEGO W PROJEKCIE</a:t>
            </a:r>
          </a:p>
          <a:p>
            <a:r>
              <a:rPr lang="pl-PL" altLang="pl-PL" sz="1400" dirty="0" smtClean="0"/>
              <a:t>,,</a:t>
            </a:r>
            <a:r>
              <a:rPr lang="pl-PL" altLang="pl-PL" sz="1400" b="1" dirty="0" smtClean="0"/>
              <a:t>Praktyki zawodowe we Włoszech i Hiszpanii szansą</a:t>
            </a:r>
            <a:r>
              <a:rPr lang="pl-PL" altLang="pl-PL" sz="1400" dirty="0" smtClean="0"/>
              <a:t> </a:t>
            </a:r>
            <a:r>
              <a:rPr lang="pl-PL" altLang="pl-PL" sz="1400" b="1" dirty="0" smtClean="0"/>
              <a:t>na zatrudnienie i sukces zawodowy„  2016-1-PL01-KA102-023993 </a:t>
            </a:r>
            <a:r>
              <a:rPr lang="pl-PL" altLang="pl-PL" sz="1400" dirty="0" smtClean="0"/>
              <a:t/>
            </a:r>
            <a:br>
              <a:rPr lang="pl-PL" altLang="pl-PL" sz="1400" dirty="0" smtClean="0"/>
            </a:br>
            <a:r>
              <a:rPr lang="pl-PL" altLang="pl-PL" sz="1400" dirty="0" smtClean="0"/>
              <a:t>Realizowane w ramach projektu systemowego "Staże i praktyki zagraniczne dla osób kształcących się i szkolących zawodowo" w ramach Europejskiego Funduszu</a:t>
            </a:r>
            <a:r>
              <a:rPr lang="pl-PL" altLang="pl-PL" sz="1400" b="1" dirty="0" smtClean="0"/>
              <a:t> POWER  </a:t>
            </a:r>
            <a:r>
              <a:rPr lang="pl-PL" altLang="pl-PL" sz="1400" dirty="0" smtClean="0"/>
              <a:t>na zasadach Programu ERASMUS+</a:t>
            </a:r>
          </a:p>
          <a:p>
            <a:r>
              <a:rPr lang="pl-PL" altLang="pl-PL" sz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Projekt realizowany w ZSP nr 1 im Tony Halika w Ożarowie Mazowieckim</a:t>
            </a:r>
            <a:endParaRPr lang="pl-PL" altLang="pl-PL" sz="1400" dirty="0" smtClean="0"/>
          </a:p>
          <a:p>
            <a:endParaRPr lang="pl-PL" sz="1800" dirty="0"/>
          </a:p>
        </p:txBody>
      </p:sp>
      <p:pic>
        <p:nvPicPr>
          <p:cNvPr id="5" name="Obraz 5" descr="powers naglowe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5450"/>
            <a:ext cx="101060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12" y="2483707"/>
            <a:ext cx="3575221" cy="26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261" y="2167632"/>
            <a:ext cx="5801784" cy="435133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1" y="204015"/>
            <a:ext cx="6085943" cy="45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317625"/>
            <a:ext cx="5801784" cy="435133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06853" y="1114673"/>
            <a:ext cx="5996370" cy="44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82348"/>
            <a:ext cx="8966200" cy="67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3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5140" y="365125"/>
            <a:ext cx="5181600" cy="3886199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4317" y="2058194"/>
            <a:ext cx="5559483" cy="4169611"/>
          </a:xfrm>
        </p:spPr>
      </p:pic>
    </p:spTree>
    <p:extLst>
      <p:ext uri="{BB962C8B-B14F-4D97-AF65-F5344CB8AC3E}">
        <p14:creationId xmlns:p14="http://schemas.microsoft.com/office/powerpoint/2010/main" val="351409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702" y="259493"/>
            <a:ext cx="6327719" cy="4745788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554138" y="1327402"/>
            <a:ext cx="5798365" cy="4348773"/>
          </a:xfrm>
        </p:spPr>
      </p:pic>
    </p:spTree>
    <p:extLst>
      <p:ext uri="{BB962C8B-B14F-4D97-AF65-F5344CB8AC3E}">
        <p14:creationId xmlns:p14="http://schemas.microsoft.com/office/powerpoint/2010/main" val="3821890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832" y="211609"/>
            <a:ext cx="8861854" cy="6646391"/>
          </a:xfrm>
        </p:spPr>
      </p:pic>
    </p:spTree>
    <p:extLst>
      <p:ext uri="{BB962C8B-B14F-4D97-AF65-F5344CB8AC3E}">
        <p14:creationId xmlns:p14="http://schemas.microsoft.com/office/powerpoint/2010/main" val="81176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470" y="142896"/>
            <a:ext cx="8649730" cy="6487298"/>
          </a:xfrm>
        </p:spPr>
      </p:pic>
    </p:spTree>
    <p:extLst>
      <p:ext uri="{BB962C8B-B14F-4D97-AF65-F5344CB8AC3E}">
        <p14:creationId xmlns:p14="http://schemas.microsoft.com/office/powerpoint/2010/main" val="1761777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184223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086" y="365125"/>
            <a:ext cx="7846541" cy="5884907"/>
          </a:xfrm>
        </p:spPr>
      </p:pic>
    </p:spTree>
    <p:extLst>
      <p:ext uri="{BB962C8B-B14F-4D97-AF65-F5344CB8AC3E}">
        <p14:creationId xmlns:p14="http://schemas.microsoft.com/office/powerpoint/2010/main" val="251235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65125"/>
            <a:ext cx="8501705" cy="5811838"/>
          </a:xfrm>
        </p:spPr>
      </p:pic>
    </p:spTree>
    <p:extLst>
      <p:ext uri="{BB962C8B-B14F-4D97-AF65-F5344CB8AC3E}">
        <p14:creationId xmlns:p14="http://schemas.microsoft.com/office/powerpoint/2010/main" val="96756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816" y="276719"/>
            <a:ext cx="8328454" cy="6246341"/>
          </a:xfrm>
        </p:spPr>
      </p:pic>
    </p:spTree>
    <p:extLst>
      <p:ext uri="{BB962C8B-B14F-4D97-AF65-F5344CB8AC3E}">
        <p14:creationId xmlns:p14="http://schemas.microsoft.com/office/powerpoint/2010/main" val="2249741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681" y="226304"/>
            <a:ext cx="8526162" cy="6394621"/>
          </a:xfrm>
        </p:spPr>
      </p:pic>
    </p:spTree>
    <p:extLst>
      <p:ext uri="{BB962C8B-B14F-4D97-AF65-F5344CB8AC3E}">
        <p14:creationId xmlns:p14="http://schemas.microsoft.com/office/powerpoint/2010/main" val="3790683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433384"/>
            <a:ext cx="6014680" cy="4511009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20" y="1433384"/>
            <a:ext cx="6014680" cy="4511009"/>
          </a:xfrm>
        </p:spPr>
      </p:pic>
    </p:spTree>
    <p:extLst>
      <p:ext uri="{BB962C8B-B14F-4D97-AF65-F5344CB8AC3E}">
        <p14:creationId xmlns:p14="http://schemas.microsoft.com/office/powerpoint/2010/main" val="19587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5" y="1253331"/>
            <a:ext cx="6105411" cy="457905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4929" y="1106158"/>
            <a:ext cx="6194245" cy="46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7944"/>
            <a:ext cx="8787714" cy="6590786"/>
          </a:xfrm>
        </p:spPr>
      </p:pic>
    </p:spTree>
    <p:extLst>
      <p:ext uri="{BB962C8B-B14F-4D97-AF65-F5344CB8AC3E}">
        <p14:creationId xmlns:p14="http://schemas.microsoft.com/office/powerpoint/2010/main" val="6001030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25</Words>
  <Application>Microsoft Office PowerPoint</Application>
  <PresentationFormat>Panoramiczny</PresentationFormat>
  <Paragraphs>4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JASKINIE WŁOCHY 2017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RAWENNA WŁOCHY</dc:title>
  <dc:creator>Danuta Molenda</dc:creator>
  <cp:lastModifiedBy>Danuta Molenda</cp:lastModifiedBy>
  <cp:revision>9</cp:revision>
  <dcterms:created xsi:type="dcterms:W3CDTF">2018-06-02T20:58:25Z</dcterms:created>
  <dcterms:modified xsi:type="dcterms:W3CDTF">2018-06-06T10:39:02Z</dcterms:modified>
</cp:coreProperties>
</file>