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74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6845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015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0725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9733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2706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2233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079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123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1652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387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723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528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319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865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635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196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8200942-88E1-4C5E-9866-B516EE741D60}" type="datetimeFigureOut">
              <a:rPr lang="sk-SK" smtClean="0"/>
              <a:t>23.3.2022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8BD4D33-D43D-40F9-B3D5-EEBF05B72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7372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B8D39C1-8528-4787-ADC9-164F1AFF9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objekt pre obsah 4" descr="Obrázok, na ktorom je text, osoba, dieťa, vnútri&#10;&#10;Automaticky generovaný popis">
            <a:extLst>
              <a:ext uri="{FF2B5EF4-FFF2-40B4-BE49-F238E27FC236}">
                <a16:creationId xmlns:a16="http://schemas.microsoft.com/office/drawing/2014/main" xmlns="" id="{9DFAAA18-D2CE-44E2-AD01-DD6D7C8049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1592495" y="12346"/>
            <a:ext cx="8669676" cy="6845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D8F452C2-22F0-4839-99CD-B17916179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1438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80718E5-5D16-42BA-9E9E-A35487F1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jekt pre obsah 5" descr="Obrázok, na ktorom je vonkajšie, budova, osoba, dievča&#10;&#10;Automaticky generovaný popis">
            <a:extLst>
              <a:ext uri="{FF2B5EF4-FFF2-40B4-BE49-F238E27FC236}">
                <a16:creationId xmlns:a16="http://schemas.microsoft.com/office/drawing/2014/main" xmlns="" id="{4E631CC8-FC36-4915-82F4-BBE9F109C7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7" y="211978"/>
            <a:ext cx="3263503" cy="4351338"/>
          </a:xfrm>
        </p:spPr>
      </p:pic>
      <p:pic>
        <p:nvPicPr>
          <p:cNvPr id="8" name="Zástupný objekt pre obsah 7" descr="Obrázok, na ktorom je vonkajšie, osoba, trávnik, chlapec&#10;&#10;Automaticky generovaný popis">
            <a:extLst>
              <a:ext uri="{FF2B5EF4-FFF2-40B4-BE49-F238E27FC236}">
                <a16:creationId xmlns:a16="http://schemas.microsoft.com/office/drawing/2014/main" xmlns="" id="{D4D7473D-46F3-417B-9A98-193D647D3F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327" y="3335434"/>
            <a:ext cx="3739577" cy="4986103"/>
          </a:xfrm>
        </p:spPr>
      </p:pic>
      <p:pic>
        <p:nvPicPr>
          <p:cNvPr id="10" name="Obrázok 9" descr="Obrázok, na ktorom je trávnik, vonkajšie, osoba, vonkajší objekt&#10;&#10;Automaticky generovaný popis">
            <a:extLst>
              <a:ext uri="{FF2B5EF4-FFF2-40B4-BE49-F238E27FC236}">
                <a16:creationId xmlns:a16="http://schemas.microsoft.com/office/drawing/2014/main" xmlns="" id="{390A6130-7BE7-4070-9A4C-B4E6088E0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85" y="1140089"/>
            <a:ext cx="4430067" cy="5906756"/>
          </a:xfrm>
          <a:prstGeom prst="rect">
            <a:avLst/>
          </a:prstGeom>
        </p:spPr>
      </p:pic>
      <p:pic>
        <p:nvPicPr>
          <p:cNvPr id="12" name="Obrázok 11" descr="Obrázok, na ktorom je vonkajšie, osoba&#10;&#10;Automaticky generovaný popis">
            <a:extLst>
              <a:ext uri="{FF2B5EF4-FFF2-40B4-BE49-F238E27FC236}">
                <a16:creationId xmlns:a16="http://schemas.microsoft.com/office/drawing/2014/main" xmlns="" id="{516E89FD-6867-43EB-89F5-8791333168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919" y="139929"/>
            <a:ext cx="3898526" cy="51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96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0152A59-836D-4EC8-A04E-8DAEE742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009" y="821934"/>
            <a:ext cx="4674740" cy="4407612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/>
              <a:t>Náš deň pokračoval skúmaním vody v potoku </a:t>
            </a:r>
            <a:r>
              <a:rPr lang="sk-SK" dirty="0" err="1"/>
              <a:t>štiavnica</a:t>
            </a:r>
            <a:r>
              <a:rPr lang="sk-SK" dirty="0"/>
              <a:t> , ale aj pozorovaním a degustáciou našej </a:t>
            </a:r>
            <a:r>
              <a:rPr lang="sk-SK" dirty="0" err="1"/>
              <a:t>dudinskej</a:t>
            </a:r>
            <a:r>
              <a:rPr lang="sk-SK" dirty="0"/>
              <a:t> minerálnej vody.</a:t>
            </a:r>
          </a:p>
        </p:txBody>
      </p:sp>
      <p:pic>
        <p:nvPicPr>
          <p:cNvPr id="6" name="Zástupný objekt pre obsah 5" descr="Obrázok, na ktorom je trávnik, osoba, vonkajšie, skupina&#10;&#10;Automaticky generovaný popis">
            <a:extLst>
              <a:ext uri="{FF2B5EF4-FFF2-40B4-BE49-F238E27FC236}">
                <a16:creationId xmlns:a16="http://schemas.microsoft.com/office/drawing/2014/main" xmlns="" id="{49BAB757-AC63-4D79-89DB-FD23269D24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5" y="1083867"/>
            <a:ext cx="5733634" cy="4299791"/>
          </a:xfrm>
        </p:spPr>
      </p:pic>
    </p:spTree>
    <p:extLst>
      <p:ext uri="{BB962C8B-B14F-4D97-AF65-F5344CB8AC3E}">
        <p14:creationId xmlns:p14="http://schemas.microsoft.com/office/powerpoint/2010/main" val="3995648827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53D1989-13B0-497E-84D2-62C91F5F3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04" y="4525038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sk-SK" dirty="0"/>
              <a:t>Pozorovaním sme zistili, že Voda sa </a:t>
            </a:r>
            <a:r>
              <a:rPr lang="sk-SK" dirty="0" smtClean="0"/>
              <a:t>nachádza nielen  </a:t>
            </a:r>
            <a:r>
              <a:rPr lang="sk-SK" dirty="0"/>
              <a:t>v každom </a:t>
            </a:r>
            <a:r>
              <a:rPr lang="sk-SK" dirty="0" smtClean="0"/>
              <a:t>tele živočícha, ale i  </a:t>
            </a:r>
            <a:r>
              <a:rPr lang="sk-SK" dirty="0"/>
              <a:t>v každej </a:t>
            </a:r>
            <a:r>
              <a:rPr lang="sk-SK" dirty="0" smtClean="0"/>
              <a:t>rastline.</a:t>
            </a:r>
            <a:endParaRPr lang="sk-SK" dirty="0"/>
          </a:p>
        </p:txBody>
      </p:sp>
      <p:pic>
        <p:nvPicPr>
          <p:cNvPr id="6" name="Zástupný objekt pre obsah 5" descr="Obrázok, na ktorom je trávnik, vonkajšie, osoba, malé&#10;&#10;Automaticky generovaný popis">
            <a:extLst>
              <a:ext uri="{FF2B5EF4-FFF2-40B4-BE49-F238E27FC236}">
                <a16:creationId xmlns:a16="http://schemas.microsoft.com/office/drawing/2014/main" xmlns="" id="{95AF7DD3-06EC-47BA-8670-2E39F3E9D2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4" y="214838"/>
            <a:ext cx="3087466" cy="4114960"/>
          </a:xfrm>
        </p:spPr>
      </p:pic>
      <p:pic>
        <p:nvPicPr>
          <p:cNvPr id="8" name="Zástupný objekt pre obsah 7" descr="Obrázok, na ktorom je trávnik, osoba, vonkajšie&#10;&#10;Automaticky generovaný popis">
            <a:extLst>
              <a:ext uri="{FF2B5EF4-FFF2-40B4-BE49-F238E27FC236}">
                <a16:creationId xmlns:a16="http://schemas.microsoft.com/office/drawing/2014/main" xmlns="" id="{34D71B44-0A66-4555-A3DD-4B80689FC7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28" y="214838"/>
            <a:ext cx="2690722" cy="3586182"/>
          </a:xfrm>
        </p:spPr>
      </p:pic>
      <p:pic>
        <p:nvPicPr>
          <p:cNvPr id="5" name="Zástupný objekt pre obsah 7" descr="Obrázok, na ktorom je trávnik, osoba, vonkajšie&#10;&#10;Automaticky generovaný popis">
            <a:extLst>
              <a:ext uri="{FF2B5EF4-FFF2-40B4-BE49-F238E27FC236}">
                <a16:creationId xmlns:a16="http://schemas.microsoft.com/office/drawing/2014/main" xmlns="" id="{403CD82E-2A91-417E-903F-025D1A8A1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66" y="214837"/>
            <a:ext cx="5487165" cy="4114959"/>
          </a:xfrm>
          <a:prstGeom prst="rect">
            <a:avLst/>
          </a:prstGeom>
        </p:spPr>
      </p:pic>
      <p:pic>
        <p:nvPicPr>
          <p:cNvPr id="9" name="Zástupný objekt pre obsah 4" descr="Obrázok, na ktorom je zem&#10;&#10;Automaticky generovaný popis">
            <a:extLst>
              <a:ext uri="{FF2B5EF4-FFF2-40B4-BE49-F238E27FC236}">
                <a16:creationId xmlns:a16="http://schemas.microsoft.com/office/drawing/2014/main" xmlns="" id="{A3940238-6DFD-44A8-9A95-D35637B09B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0" t="11725"/>
          <a:stretch/>
        </p:blipFill>
        <p:spPr>
          <a:xfrm>
            <a:off x="8438512" y="3683106"/>
            <a:ext cx="3610754" cy="3190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8032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97D421D-7F44-419C-8ACA-3383C22E9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800"/>
            <a:ext cx="4627527" cy="5308599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Nové vedomosti, nové zážitky, krásny deň v super spoločnosti!</a:t>
            </a:r>
            <a:br>
              <a:rPr lang="sk-SK" dirty="0"/>
            </a:br>
            <a:r>
              <a:rPr lang="sk-SK" dirty="0"/>
              <a:t> Dnešný deň vody sa nám vydaril </a:t>
            </a:r>
            <a:r>
              <a:rPr lang="sk-SK" dirty="0">
                <a:sym typeface="Wingdings" panose="05000000000000000000" pitchFamily="2" charset="2"/>
              </a:rPr>
              <a:t></a:t>
            </a:r>
            <a:endParaRPr lang="sk-SK" dirty="0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xmlns="" id="{7DC0446E-AC72-4567-A864-429BC8354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 </a:t>
            </a:r>
            <a:endParaRPr lang="sk-SK" dirty="0"/>
          </a:p>
        </p:txBody>
      </p:sp>
      <p:pic>
        <p:nvPicPr>
          <p:cNvPr id="8" name="Zástupný objekt pre obsah 4" descr="Obrázok, na ktorom je trávnik, vonkajšie, ľudia, pole&#10;&#10;Automaticky generovaný popis">
            <a:extLst>
              <a:ext uri="{FF2B5EF4-FFF2-40B4-BE49-F238E27FC236}">
                <a16:creationId xmlns:a16="http://schemas.microsoft.com/office/drawing/2014/main" xmlns="" id="{384BA4D7-EB78-4A10-B6A8-EB4B98385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b="11674"/>
          <a:stretch/>
        </p:blipFill>
        <p:spPr>
          <a:xfrm>
            <a:off x="5167901" y="685800"/>
            <a:ext cx="6880261" cy="51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35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56ADD64-25E5-46D6-A94F-67B037EA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10309136" cy="1507067"/>
          </a:xfrm>
        </p:spPr>
        <p:txBody>
          <a:bodyPr>
            <a:normAutofit fontScale="90000"/>
          </a:bodyPr>
          <a:lstStyle/>
          <a:p>
            <a:r>
              <a:rPr lang="sk-SK" dirty="0" err="1"/>
              <a:t>TEnto</a:t>
            </a:r>
            <a:r>
              <a:rPr lang="sk-SK" dirty="0"/>
              <a:t> deň </a:t>
            </a:r>
            <a:r>
              <a:rPr lang="sk-SK" dirty="0" smtClean="0"/>
              <a:t>bol nevšedný</a:t>
            </a:r>
            <a:r>
              <a:rPr lang="sk-SK" dirty="0"/>
              <a:t>. Čakalo nás nielen  zaujímavé čítanie, rôzne hry, pracovné listy, ale aj pripravené  pomôcky k pokusom...</a:t>
            </a:r>
          </a:p>
        </p:txBody>
      </p:sp>
      <p:pic>
        <p:nvPicPr>
          <p:cNvPr id="6" name="Zástupný objekt pre obsah 5" descr="Obrázok, na ktorom je text, osoba&#10;&#10;Automaticky generovaný popis">
            <a:extLst>
              <a:ext uri="{FF2B5EF4-FFF2-40B4-BE49-F238E27FC236}">
                <a16:creationId xmlns:a16="http://schemas.microsoft.com/office/drawing/2014/main" xmlns="" id="{D60701A2-4D62-4CC3-80A2-A94E20C828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7" y="685800"/>
            <a:ext cx="4820137" cy="3614738"/>
          </a:xfrm>
        </p:spPr>
      </p:pic>
      <p:pic>
        <p:nvPicPr>
          <p:cNvPr id="8" name="Zástupný objekt pre obsah 7" descr="Obrázok, na ktorom je stôl, vnútri, preplnené&#10;&#10;Automaticky generovaný popis">
            <a:extLst>
              <a:ext uri="{FF2B5EF4-FFF2-40B4-BE49-F238E27FC236}">
                <a16:creationId xmlns:a16="http://schemas.microsoft.com/office/drawing/2014/main" xmlns="" id="{DD4E9723-FB2D-49CD-A984-130A1CE968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69" y="685800"/>
            <a:ext cx="4820137" cy="3614738"/>
          </a:xfrm>
        </p:spPr>
      </p:pic>
    </p:spTree>
    <p:extLst>
      <p:ext uri="{BB962C8B-B14F-4D97-AF65-F5344CB8AC3E}">
        <p14:creationId xmlns:p14="http://schemas.microsoft.com/office/powerpoint/2010/main" val="304302526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0B4FB8B-9921-4E6D-AD05-8D6E5E1B4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7" y="4487332"/>
            <a:ext cx="11826334" cy="1507067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Videá o </a:t>
            </a:r>
            <a:r>
              <a:rPr lang="sk-SK" dirty="0"/>
              <a:t>význame a dostupnosti vody, </a:t>
            </a:r>
            <a:r>
              <a:rPr lang="sk-SK" dirty="0" smtClean="0"/>
              <a:t>o </a:t>
            </a:r>
            <a:r>
              <a:rPr lang="sk-SK" dirty="0"/>
              <a:t>podzemnej vode  a  kolobehu vody v prírode nám rozšírili a prehĺbili doterajšie </a:t>
            </a:r>
            <a:r>
              <a:rPr lang="sk-SK" dirty="0" smtClean="0"/>
              <a:t>vedomosti.</a:t>
            </a:r>
            <a:endParaRPr lang="sk-SK" dirty="0"/>
          </a:p>
        </p:txBody>
      </p:sp>
      <p:pic>
        <p:nvPicPr>
          <p:cNvPr id="6" name="Zástupný objekt pre obsah 5" descr="Obrázok, na ktorom je text, vnútri, miestnosť&#10;&#10;Automaticky generovaný popis">
            <a:extLst>
              <a:ext uri="{FF2B5EF4-FFF2-40B4-BE49-F238E27FC236}">
                <a16:creationId xmlns:a16="http://schemas.microsoft.com/office/drawing/2014/main" xmlns="" id="{A8158FE0-0D5B-403C-847B-CBD043CA0B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7" y="685800"/>
            <a:ext cx="4820137" cy="3614738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xmlns="" id="{832E0940-F503-4E4E-A7CB-298DCE7482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69" y="685800"/>
            <a:ext cx="4820137" cy="3614738"/>
          </a:xfrm>
        </p:spPr>
      </p:pic>
    </p:spTree>
    <p:extLst>
      <p:ext uri="{BB962C8B-B14F-4D97-AF65-F5344CB8AC3E}">
        <p14:creationId xmlns:p14="http://schemas.microsoft.com/office/powerpoint/2010/main" val="34146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5658BF8-5986-4F2F-AA12-0DCE98B3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10802296" cy="1507067"/>
          </a:xfrm>
        </p:spPr>
        <p:txBody>
          <a:bodyPr>
            <a:noAutofit/>
          </a:bodyPr>
          <a:lstStyle/>
          <a:p>
            <a:pPr algn="ctr"/>
            <a:r>
              <a:rPr lang="sk-SK" sz="2800" dirty="0"/>
              <a:t>Vypracovali </a:t>
            </a:r>
            <a:r>
              <a:rPr lang="sk-SK" sz="2800" dirty="0" smtClean="0"/>
              <a:t>sme </a:t>
            </a:r>
            <a:r>
              <a:rPr lang="sk-SK" sz="2800" dirty="0"/>
              <a:t>pracovné listy. Niektoré boli tvorivé, iné boli zamerané na vedomosti, na čítanie tabuliek a prepájanie vedomostí z prírodovedy, matematiky a slovenského jazyka.</a:t>
            </a:r>
          </a:p>
        </p:txBody>
      </p:sp>
      <p:pic>
        <p:nvPicPr>
          <p:cNvPr id="8" name="Zástupný objekt pre obsah 7" descr="Obrázok, na ktorom je text, tabuľa, muž&#10;&#10;Automaticky generovaný popis">
            <a:extLst>
              <a:ext uri="{FF2B5EF4-FFF2-40B4-BE49-F238E27FC236}">
                <a16:creationId xmlns:a16="http://schemas.microsoft.com/office/drawing/2014/main" xmlns="" id="{3F3C84FE-138F-4F30-8AC1-3D39901600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5450" r="6214" b="5302"/>
          <a:stretch/>
        </p:blipFill>
        <p:spPr>
          <a:xfrm>
            <a:off x="154341" y="584745"/>
            <a:ext cx="3308278" cy="3226086"/>
          </a:xfrm>
        </p:spPr>
      </p:pic>
      <p:pic>
        <p:nvPicPr>
          <p:cNvPr id="6" name="Zástupný objekt pre obsah 5" descr="Obrázok, na ktorom je text, stôl, osoba, vnútri&#10;&#10;Automaticky generovaný popis">
            <a:extLst>
              <a:ext uri="{FF2B5EF4-FFF2-40B4-BE49-F238E27FC236}">
                <a16:creationId xmlns:a16="http://schemas.microsoft.com/office/drawing/2014/main" xmlns="" id="{07108144-79D1-4CEB-B2F8-7718564737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592" y="196093"/>
            <a:ext cx="2712148" cy="3614738"/>
          </a:xfrm>
        </p:spPr>
      </p:pic>
      <p:pic>
        <p:nvPicPr>
          <p:cNvPr id="4" name="Obrázok 3" descr="Obrázok, na ktorom je text, stôl, osoba, vnútri&#10;&#10;Automaticky generovaný popis">
            <a:extLst>
              <a:ext uri="{FF2B5EF4-FFF2-40B4-BE49-F238E27FC236}">
                <a16:creationId xmlns:a16="http://schemas.microsoft.com/office/drawing/2014/main" xmlns="" id="{3552D20E-09BD-4BD9-AF90-0131D42CA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93" y="303883"/>
            <a:ext cx="5511425" cy="41335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5097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B53B5AB-CA18-4470-8C03-9AB9CB365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10535168" cy="1507067"/>
          </a:xfrm>
        </p:spPr>
        <p:txBody>
          <a:bodyPr>
            <a:normAutofit fontScale="90000"/>
          </a:bodyPr>
          <a:lstStyle/>
          <a:p>
            <a:r>
              <a:rPr lang="sk-SK" dirty="0"/>
              <a:t>1. Pokus – miešanie farieb</a:t>
            </a:r>
            <a:br>
              <a:rPr lang="sk-SK" dirty="0"/>
            </a:br>
            <a:r>
              <a:rPr lang="sk-SK" dirty="0"/>
              <a:t>skúmali sme, ako sa miešajú základné </a:t>
            </a:r>
            <a:r>
              <a:rPr lang="sk-SK" dirty="0" smtClean="0"/>
              <a:t>farby.</a:t>
            </a:r>
            <a:endParaRPr lang="sk-SK" dirty="0"/>
          </a:p>
        </p:txBody>
      </p:sp>
      <p:pic>
        <p:nvPicPr>
          <p:cNvPr id="6" name="Zástupný objekt pre obsah 5" descr="Obrázok, na ktorom je osoba&#10;&#10;Automaticky generovaný popis">
            <a:extLst>
              <a:ext uri="{FF2B5EF4-FFF2-40B4-BE49-F238E27FC236}">
                <a16:creationId xmlns:a16="http://schemas.microsoft.com/office/drawing/2014/main" xmlns="" id="{ADD23B35-9845-43EA-B6D4-967848C11D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1"/>
          <a:stretch/>
        </p:blipFill>
        <p:spPr>
          <a:xfrm>
            <a:off x="124400" y="135994"/>
            <a:ext cx="3685031" cy="4384672"/>
          </a:xfrm>
        </p:spPr>
      </p:pic>
      <p:pic>
        <p:nvPicPr>
          <p:cNvPr id="10" name="Obrázok 9" descr="Obrázok, na ktorom je kovový riad, plastický&#10;&#10;Automaticky generovaný popis">
            <a:extLst>
              <a:ext uri="{FF2B5EF4-FFF2-40B4-BE49-F238E27FC236}">
                <a16:creationId xmlns:a16="http://schemas.microsoft.com/office/drawing/2014/main" xmlns="" id="{E116D50E-F8AF-4085-86EC-0BC6A1860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1" b="14875"/>
          <a:stretch/>
        </p:blipFill>
        <p:spPr>
          <a:xfrm>
            <a:off x="3809431" y="542950"/>
            <a:ext cx="3548300" cy="3069200"/>
          </a:xfrm>
          <a:prstGeom prst="rect">
            <a:avLst/>
          </a:prstGeom>
        </p:spPr>
      </p:pic>
      <p:pic>
        <p:nvPicPr>
          <p:cNvPr id="11" name="Zástupný objekt pre obsah 5" descr="Obrázok, na ktorom je plastický, modré&#10;&#10;Automaticky generovaný popis">
            <a:extLst>
              <a:ext uri="{FF2B5EF4-FFF2-40B4-BE49-F238E27FC236}">
                <a16:creationId xmlns:a16="http://schemas.microsoft.com/office/drawing/2014/main" xmlns="" id="{0F586438-70D2-4D5A-8101-3D439E570D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26504" r="11736" b="-4597"/>
          <a:stretch/>
        </p:blipFill>
        <p:spPr>
          <a:xfrm>
            <a:off x="6226761" y="1330768"/>
            <a:ext cx="3431521" cy="30413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Zástupný objekt pre obsah 7">
            <a:extLst>
              <a:ext uri="{FF2B5EF4-FFF2-40B4-BE49-F238E27FC236}">
                <a16:creationId xmlns:a16="http://schemas.microsoft.com/office/drawing/2014/main" xmlns="" id="{4184CDD2-8DA9-49A7-BAC1-356EF656FE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4918" r="15359" b="17503"/>
          <a:stretch/>
        </p:blipFill>
        <p:spPr>
          <a:xfrm rot="5400000">
            <a:off x="8512959" y="577879"/>
            <a:ext cx="4256920" cy="3101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07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24E1A99-339F-4555-A7FE-E21F4FE5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47" y="5001040"/>
            <a:ext cx="10576264" cy="1507067"/>
          </a:xfrm>
        </p:spPr>
        <p:txBody>
          <a:bodyPr>
            <a:normAutofit fontScale="90000"/>
          </a:bodyPr>
          <a:lstStyle/>
          <a:p>
            <a:r>
              <a:rPr lang="sk-SK" dirty="0"/>
              <a:t>2. Pokus – hustota</a:t>
            </a:r>
            <a:br>
              <a:rPr lang="sk-SK" dirty="0"/>
            </a:br>
            <a:r>
              <a:rPr lang="sk-SK" dirty="0"/>
              <a:t>pozorovali sme, čo sa stane zmiešaním medu, oleja a vody. </a:t>
            </a:r>
            <a:br>
              <a:rPr lang="sk-SK" dirty="0"/>
            </a:br>
            <a:endParaRPr lang="sk-SK" dirty="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65E5681F-FABC-4FC3-89E9-DAC278DF86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7" y="685800"/>
            <a:ext cx="4820137" cy="3614738"/>
          </a:xfrm>
        </p:spPr>
      </p:pic>
      <p:pic>
        <p:nvPicPr>
          <p:cNvPr id="8" name="Zástupný objekt pre obsah 7" descr="Obrázok, na ktorom je text, vnútri&#10;&#10;Automaticky generovaný popis">
            <a:extLst>
              <a:ext uri="{FF2B5EF4-FFF2-40B4-BE49-F238E27FC236}">
                <a16:creationId xmlns:a16="http://schemas.microsoft.com/office/drawing/2014/main" xmlns="" id="{3BD34C52-8B9F-4BF6-A9CA-489F4489A6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69" y="685800"/>
            <a:ext cx="4820137" cy="3614738"/>
          </a:xfrm>
        </p:spPr>
      </p:pic>
    </p:spTree>
    <p:extLst>
      <p:ext uri="{BB962C8B-B14F-4D97-AF65-F5344CB8AC3E}">
        <p14:creationId xmlns:p14="http://schemas.microsoft.com/office/powerpoint/2010/main" val="2808113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2A67A81-BAD7-4C3B-9D5D-F4C2609AE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13" y="4487332"/>
            <a:ext cx="11825554" cy="1507067"/>
          </a:xfrm>
        </p:spPr>
        <p:txBody>
          <a:bodyPr>
            <a:normAutofit fontScale="90000"/>
          </a:bodyPr>
          <a:lstStyle/>
          <a:p>
            <a:r>
              <a:rPr lang="sk-SK" dirty="0"/>
              <a:t>Všetko sme premiešali a emulziu sme nechali v kľude. Čo sa stalo? Látky sa </a:t>
            </a:r>
            <a:r>
              <a:rPr lang="sk-SK" dirty="0" smtClean="0"/>
              <a:t>oddelili. </a:t>
            </a:r>
            <a:r>
              <a:rPr lang="sk-SK" dirty="0"/>
              <a:t>Najhustejšia látka med - klesla nadol, olej sa </a:t>
            </a:r>
            <a:r>
              <a:rPr lang="sk-SK" dirty="0" smtClean="0"/>
              <a:t>usadil na </a:t>
            </a:r>
            <a:r>
              <a:rPr lang="sk-SK" dirty="0"/>
              <a:t>povrchu.</a:t>
            </a:r>
          </a:p>
        </p:txBody>
      </p:sp>
      <p:pic>
        <p:nvPicPr>
          <p:cNvPr id="6" name="Zástupný objekt pre obsah 5" descr="Obrázok, na ktorom je stôl, vnútri, plastický&#10;&#10;Automaticky generovaný popis">
            <a:extLst>
              <a:ext uri="{FF2B5EF4-FFF2-40B4-BE49-F238E27FC236}">
                <a16:creationId xmlns:a16="http://schemas.microsoft.com/office/drawing/2014/main" xmlns="" id="{3D0FBCCC-D167-48C2-812F-9528D40C19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01" y="685800"/>
            <a:ext cx="2712148" cy="3614738"/>
          </a:xfrm>
        </p:spPr>
      </p:pic>
      <p:pic>
        <p:nvPicPr>
          <p:cNvPr id="8" name="Zástupný objekt pre obsah 7" descr="Obrázok, na ktorom je žltý, oranžové, ovocný nápoj&#10;&#10;Automaticky generovaný popis">
            <a:extLst>
              <a:ext uri="{FF2B5EF4-FFF2-40B4-BE49-F238E27FC236}">
                <a16:creationId xmlns:a16="http://schemas.microsoft.com/office/drawing/2014/main" xmlns="" id="{C3FB010E-513F-48AE-9A7F-ABFF9FB419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69" y="685800"/>
            <a:ext cx="4820137" cy="3614738"/>
          </a:xfrm>
        </p:spPr>
      </p:pic>
    </p:spTree>
    <p:extLst>
      <p:ext uri="{BB962C8B-B14F-4D97-AF65-F5344CB8AC3E}">
        <p14:creationId xmlns:p14="http://schemas.microsoft.com/office/powerpoint/2010/main" val="411677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3C1EBB6-70F6-407C-B6A7-E7F46F120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3.Pokus - sopka</a:t>
            </a:r>
          </a:p>
        </p:txBody>
      </p:sp>
      <p:pic>
        <p:nvPicPr>
          <p:cNvPr id="6" name="Zástupný objekt pre obsah 5" descr="Obrázok, na ktorom je vonkajšie&#10;&#10;Automaticky generovaný popis">
            <a:extLst>
              <a:ext uri="{FF2B5EF4-FFF2-40B4-BE49-F238E27FC236}">
                <a16:creationId xmlns:a16="http://schemas.microsoft.com/office/drawing/2014/main" xmlns="" id="{BD4597CE-2A4F-4712-A5B5-35C2875DA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8" y="-716341"/>
            <a:ext cx="6185043" cy="8245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67C6D9F4-B08A-47C1-A412-3AE1BC0F0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845086"/>
          </a:xfrm>
        </p:spPr>
        <p:txBody>
          <a:bodyPr>
            <a:normAutofit fontScale="92500" lnSpcReduction="10000"/>
          </a:bodyPr>
          <a:lstStyle/>
          <a:p>
            <a:r>
              <a:rPr lang="sk-SK" sz="3200" dirty="0"/>
              <a:t>Zmiešali sme ocot, sódu bikarbónu a farbivo. </a:t>
            </a:r>
          </a:p>
          <a:p>
            <a:r>
              <a:rPr lang="sk-SK" sz="3200" dirty="0"/>
              <a:t>Po pár sekundách sopka explodovala.</a:t>
            </a:r>
          </a:p>
        </p:txBody>
      </p:sp>
    </p:spTree>
    <p:extLst>
      <p:ext uri="{BB962C8B-B14F-4D97-AF65-F5344CB8AC3E}">
        <p14:creationId xmlns:p14="http://schemas.microsoft.com/office/powerpoint/2010/main" val="2740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39ED5D2-71D8-4021-9123-5B771E97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11202988" cy="1507067"/>
          </a:xfrm>
        </p:spPr>
        <p:txBody>
          <a:bodyPr>
            <a:normAutofit fontScale="90000"/>
          </a:bodyPr>
          <a:lstStyle/>
          <a:p>
            <a:r>
              <a:rPr lang="sk-SK" dirty="0"/>
              <a:t>4.Pokus </a:t>
            </a:r>
            <a:br>
              <a:rPr lang="sk-SK" dirty="0"/>
            </a:br>
            <a:r>
              <a:rPr lang="sk-SK" dirty="0"/>
              <a:t>do vody sme pridali mydlo. Následne sme Do vody Fúkali a súťažili , kto urobí väčší bublinkový vodopád </a:t>
            </a:r>
            <a:r>
              <a:rPr lang="sk-SK" dirty="0">
                <a:sym typeface="Wingdings" panose="05000000000000000000" pitchFamily="2" charset="2"/>
              </a:rPr>
              <a:t></a:t>
            </a:r>
            <a:endParaRPr lang="sk-SK" dirty="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306673BD-42A5-4B6A-8BC9-8DCBCE3A55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7" y="685800"/>
            <a:ext cx="4820137" cy="3614738"/>
          </a:xfrm>
        </p:spPr>
      </p:pic>
      <p:pic>
        <p:nvPicPr>
          <p:cNvPr id="12" name="Zástupný objekt pre obsah 11" descr="Obrázok, na ktorom je budova, vonkajšie, trávnik, obloha&#10;&#10;Automaticky generovaný popis">
            <a:extLst>
              <a:ext uri="{FF2B5EF4-FFF2-40B4-BE49-F238E27FC236}">
                <a16:creationId xmlns:a16="http://schemas.microsoft.com/office/drawing/2014/main" xmlns="" id="{F5FED9E1-2F7B-48C8-8493-C4DA9B9EB2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69" y="685800"/>
            <a:ext cx="4820137" cy="3614738"/>
          </a:xfrm>
        </p:spPr>
      </p:pic>
    </p:spTree>
    <p:extLst>
      <p:ext uri="{BB962C8B-B14F-4D97-AF65-F5344CB8AC3E}">
        <p14:creationId xmlns:p14="http://schemas.microsoft.com/office/powerpoint/2010/main" val="39043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ýsek">
  <a:themeElements>
    <a:clrScheme name="Výs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Výs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ýs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72</TotalTime>
  <Words>188</Words>
  <Application>Microsoft Office PowerPoint</Application>
  <PresentationFormat>Vlastná</PresentationFormat>
  <Paragraphs>14</Paragraphs>
  <Slides>13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4" baseType="lpstr">
      <vt:lpstr>Výsek</vt:lpstr>
      <vt:lpstr>Prezentácia programu PowerPoint</vt:lpstr>
      <vt:lpstr>TEnto deň bol nevšedný. Čakalo nás nielen  zaujímavé čítanie, rôzne hry, pracovné listy, ale aj pripravené  pomôcky k pokusom...</vt:lpstr>
      <vt:lpstr>Videá o význame a dostupnosti vody, o podzemnej vode  a  kolobehu vody v prírode nám rozšírili a prehĺbili doterajšie vedomosti.</vt:lpstr>
      <vt:lpstr>Vypracovali sme pracovné listy. Niektoré boli tvorivé, iné boli zamerané na vedomosti, na čítanie tabuliek a prepájanie vedomostí z prírodovedy, matematiky a slovenského jazyka.</vt:lpstr>
      <vt:lpstr>1. Pokus – miešanie farieb skúmali sme, ako sa miešajú základné farby.</vt:lpstr>
      <vt:lpstr>2. Pokus – hustota pozorovali sme, čo sa stane zmiešaním medu, oleja a vody.  </vt:lpstr>
      <vt:lpstr>Všetko sme premiešali a emulziu sme nechali v kľude. Čo sa stalo? Látky sa oddelili. Najhustejšia látka med - klesla nadol, olej sa usadil na povrchu.</vt:lpstr>
      <vt:lpstr>3.Pokus - sopka</vt:lpstr>
      <vt:lpstr>4.Pokus  do vody sme pridali mydlo. Následne sme Do vody Fúkali a súťažili , kto urobí väčší bublinkový vodopád </vt:lpstr>
      <vt:lpstr>Prezentácia programu PowerPoint</vt:lpstr>
      <vt:lpstr>Náš deň pokračoval skúmaním vody v potoku štiavnica , ale aj pozorovaním a degustáciou našej dudinskej minerálnej vody.</vt:lpstr>
      <vt:lpstr>Pozorovaním sme zistili, že Voda sa nachádza nielen  v každom tele živočícha, ale i  v každej rastline.</vt:lpstr>
      <vt:lpstr>Nové vedomosti, nové zážitky, krásny deň v super spoločnosti!  Dnešný deň vody sa nám vydaril 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Alena Žovincová</dc:creator>
  <cp:lastModifiedBy>Alena Žovincová</cp:lastModifiedBy>
  <cp:revision>2</cp:revision>
  <dcterms:created xsi:type="dcterms:W3CDTF">2022-03-22T17:51:10Z</dcterms:created>
  <dcterms:modified xsi:type="dcterms:W3CDTF">2022-03-23T10:07:49Z</dcterms:modified>
</cp:coreProperties>
</file>